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04751dab234d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a7d5a574ed44c5"/>
  </p:sldMasterIdLst>
  <p:sldIdLst>
    <p:sldId xmlns:r="http://schemas.openxmlformats.org/officeDocument/2006/relationships" id="256" r:id="R7ff498b4629d47b2"/>
    <p:sldId xmlns:r="http://schemas.openxmlformats.org/officeDocument/2006/relationships" id="257" r:id="R3b02f812e8bd48c0"/>
    <p:sldId xmlns:r="http://schemas.openxmlformats.org/officeDocument/2006/relationships" id="258" r:id="Rc31e779b9a984704"/>
    <p:sldId xmlns:r="http://schemas.openxmlformats.org/officeDocument/2006/relationships" id="259" r:id="R1877adf6631d4d04"/>
    <p:sldId xmlns:r="http://schemas.openxmlformats.org/officeDocument/2006/relationships" id="260" r:id="Rb0490a70d2794243"/>
    <p:sldId xmlns:r="http://schemas.openxmlformats.org/officeDocument/2006/relationships" id="261" r:id="Rbcc30c7e9f3343d8"/>
    <p:sldId xmlns:r="http://schemas.openxmlformats.org/officeDocument/2006/relationships" id="262" r:id="Rcd68bf5ecb1a45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a7d5a574ed44c5" /><Relationship Type="http://schemas.openxmlformats.org/officeDocument/2006/relationships/slide" Target="/ppt/slides/slide1.xml" Id="R7ff498b4629d47b2" /><Relationship Type="http://schemas.openxmlformats.org/officeDocument/2006/relationships/slide" Target="/ppt/slides/slide2.xml" Id="R3b02f812e8bd48c0" /><Relationship Type="http://schemas.openxmlformats.org/officeDocument/2006/relationships/slide" Target="/ppt/slides/slide3.xml" Id="Rc31e779b9a984704" /><Relationship Type="http://schemas.openxmlformats.org/officeDocument/2006/relationships/slide" Target="/ppt/slides/slide4.xml" Id="R1877adf6631d4d04" /><Relationship Type="http://schemas.openxmlformats.org/officeDocument/2006/relationships/slide" Target="/ppt/slides/slide5.xml" Id="Rb0490a70d2794243" /><Relationship Type="http://schemas.openxmlformats.org/officeDocument/2006/relationships/slide" Target="/ppt/slides/slide6.xml" Id="Rbcc30c7e9f3343d8" /><Relationship Type="http://schemas.openxmlformats.org/officeDocument/2006/relationships/slide" Target="/ppt/slides/slide7.xml" Id="Rcd68bf5ecb1a45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e5176036be47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baad7ebb74d76" /><Relationship Type="http://schemas.openxmlformats.org/officeDocument/2006/relationships/theme" Target="/ppt/slideMasters/theme/theme1.xml" Id="R9ae3e26075f148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9baad7ebb74d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3f55adb8240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39518b4f64d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fdccc936744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d0f71ba8c4e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1b2507d2a4b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c7afbb6e847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b38f18fe74a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ORION &amp; PARTNERS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ORION &amp; PARTNERS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17 026 441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992 758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4 633 563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FRISCH HELGE ANTTI  –  24,3 %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KNUDSEN KRISTIAN HELDRUP  –  24,3 %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RØNNINGEN TROND  –  24,3 %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ORION &amp; PARTNERS AS  –  21,0 %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STEVEN ALAN  –  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Munkedamsveien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post@orion-search.no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www.orion-search.no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984 973 608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