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a89bf0c2347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86344926f4186"/>
  </p:sldMasterIdLst>
  <p:sldIdLst>
    <p:sldId xmlns:r="http://schemas.openxmlformats.org/officeDocument/2006/relationships" id="256" r:id="Ra9dc03a9c73048d7"/>
    <p:sldId xmlns:r="http://schemas.openxmlformats.org/officeDocument/2006/relationships" id="257" r:id="Rb218702356a24528"/>
    <p:sldId xmlns:r="http://schemas.openxmlformats.org/officeDocument/2006/relationships" id="258" r:id="R6e296d543b7f4ce3"/>
    <p:sldId xmlns:r="http://schemas.openxmlformats.org/officeDocument/2006/relationships" id="259" r:id="R6bcb83fd32c34479"/>
    <p:sldId xmlns:r="http://schemas.openxmlformats.org/officeDocument/2006/relationships" id="260" r:id="R6ff0f4ce84264b94"/>
    <p:sldId xmlns:r="http://schemas.openxmlformats.org/officeDocument/2006/relationships" id="261" r:id="R53d43f4db96f49a7"/>
    <p:sldId xmlns:r="http://schemas.openxmlformats.org/officeDocument/2006/relationships" id="262" r:id="R2313a9dd422a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86344926f4186" /><Relationship Type="http://schemas.openxmlformats.org/officeDocument/2006/relationships/slide" Target="/ppt/slides/slide1.xml" Id="Ra9dc03a9c73048d7" /><Relationship Type="http://schemas.openxmlformats.org/officeDocument/2006/relationships/slide" Target="/ppt/slides/slide2.xml" Id="Rb218702356a24528" /><Relationship Type="http://schemas.openxmlformats.org/officeDocument/2006/relationships/slide" Target="/ppt/slides/slide3.xml" Id="R6e296d543b7f4ce3" /><Relationship Type="http://schemas.openxmlformats.org/officeDocument/2006/relationships/slide" Target="/ppt/slides/slide4.xml" Id="R6bcb83fd32c34479" /><Relationship Type="http://schemas.openxmlformats.org/officeDocument/2006/relationships/slide" Target="/ppt/slides/slide5.xml" Id="R6ff0f4ce84264b94" /><Relationship Type="http://schemas.openxmlformats.org/officeDocument/2006/relationships/slide" Target="/ppt/slides/slide6.xml" Id="R53d43f4db96f49a7" /><Relationship Type="http://schemas.openxmlformats.org/officeDocument/2006/relationships/slide" Target="/ppt/slides/slide7.xml" Id="R2313a9dd422a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b97d32362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3cf3da1904407" /><Relationship Type="http://schemas.openxmlformats.org/officeDocument/2006/relationships/theme" Target="/ppt/slideMasters/theme/theme1.xml" Id="R1f5bd8f8fff5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3cf3da190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a1095cb6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16cc82cb9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6114acc914a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bc20634d1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163333c941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1bacc94e846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dcde12f2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RAAKEN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RAAKEN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2 113 391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Leirvegen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51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984 990 804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