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32df0077d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6d452c5d5455f"/>
  </p:sldMasterIdLst>
  <p:sldIdLst>
    <p:sldId xmlns:r="http://schemas.openxmlformats.org/officeDocument/2006/relationships" id="256" r:id="Rb2693a130c3f4e61"/>
    <p:sldId xmlns:r="http://schemas.openxmlformats.org/officeDocument/2006/relationships" id="257" r:id="Rd8967acff0774dc9"/>
    <p:sldId xmlns:r="http://schemas.openxmlformats.org/officeDocument/2006/relationships" id="258" r:id="R3a0224bc16df493a"/>
    <p:sldId xmlns:r="http://schemas.openxmlformats.org/officeDocument/2006/relationships" id="259" r:id="Rc7db6856c5e84cfa"/>
    <p:sldId xmlns:r="http://schemas.openxmlformats.org/officeDocument/2006/relationships" id="260" r:id="Rceb4f990c7c0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6d452c5d5455f" /><Relationship Type="http://schemas.openxmlformats.org/officeDocument/2006/relationships/slide" Target="/ppt/slides/slide1.xml" Id="Rb2693a130c3f4e61" /><Relationship Type="http://schemas.openxmlformats.org/officeDocument/2006/relationships/slide" Target="/ppt/slides/slide2.xml" Id="Rd8967acff0774dc9" /><Relationship Type="http://schemas.openxmlformats.org/officeDocument/2006/relationships/slide" Target="/ppt/slides/slide3.xml" Id="R3a0224bc16df493a" /><Relationship Type="http://schemas.openxmlformats.org/officeDocument/2006/relationships/slide" Target="/ppt/slides/slide4.xml" Id="Rc7db6856c5e84cfa" /><Relationship Type="http://schemas.openxmlformats.org/officeDocument/2006/relationships/slide" Target="/ppt/slides/slide5.xml" Id="Rceb4f990c7c0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4ee0b1791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a21d52bf5466a" /><Relationship Type="http://schemas.openxmlformats.org/officeDocument/2006/relationships/theme" Target="/ppt/slideMasters/theme/theme1.xml" Id="R2a4d5ca1e7f1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a21d52bf546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d4ccf7411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7388d9511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04aa42ea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18562399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bbbf9081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