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e49142af9543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afb61de6cd44cb"/>
  </p:sldMasterIdLst>
  <p:sldIdLst>
    <p:sldId xmlns:r="http://schemas.openxmlformats.org/officeDocument/2006/relationships" id="256" r:id="Ra961bdca40f24bd7"/>
    <p:sldId xmlns:r="http://schemas.openxmlformats.org/officeDocument/2006/relationships" id="257" r:id="Re72ef1a49c094146"/>
    <p:sldId xmlns:r="http://schemas.openxmlformats.org/officeDocument/2006/relationships" id="258" r:id="R9f88853d08954a44"/>
    <p:sldId xmlns:r="http://schemas.openxmlformats.org/officeDocument/2006/relationships" id="259" r:id="Rda8f8a08a8534932"/>
    <p:sldId xmlns:r="http://schemas.openxmlformats.org/officeDocument/2006/relationships" id="260" r:id="R50d94a219c5e4333"/>
    <p:sldId xmlns:r="http://schemas.openxmlformats.org/officeDocument/2006/relationships" id="261" r:id="Rab7bb0622da1477c"/>
    <p:sldId xmlns:r="http://schemas.openxmlformats.org/officeDocument/2006/relationships" id="262" r:id="R78413451354540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afb61de6cd44cb" /><Relationship Type="http://schemas.openxmlformats.org/officeDocument/2006/relationships/slide" Target="/ppt/slides/slide1.xml" Id="Ra961bdca40f24bd7" /><Relationship Type="http://schemas.openxmlformats.org/officeDocument/2006/relationships/slide" Target="/ppt/slides/slide2.xml" Id="Re72ef1a49c094146" /><Relationship Type="http://schemas.openxmlformats.org/officeDocument/2006/relationships/slide" Target="/ppt/slides/slide3.xml" Id="R9f88853d08954a44" /><Relationship Type="http://schemas.openxmlformats.org/officeDocument/2006/relationships/slide" Target="/ppt/slides/slide4.xml" Id="Rda8f8a08a8534932" /><Relationship Type="http://schemas.openxmlformats.org/officeDocument/2006/relationships/slide" Target="/ppt/slides/slide5.xml" Id="R50d94a219c5e4333" /><Relationship Type="http://schemas.openxmlformats.org/officeDocument/2006/relationships/slide" Target="/ppt/slides/slide6.xml" Id="Rab7bb0622da1477c" /><Relationship Type="http://schemas.openxmlformats.org/officeDocument/2006/relationships/slide" Target="/ppt/slides/slide7.xml" Id="R78413451354540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d687dbd09141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49a05c49f4f4f" /><Relationship Type="http://schemas.openxmlformats.org/officeDocument/2006/relationships/theme" Target="/ppt/slideMasters/theme/theme1.xml" Id="R6ad2605deb9b47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349a05c49f4f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2a29644f048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43bba082347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ceb0c263224a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56013c96440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53b20dc9f846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ca6a30d3cf48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7817d612e64f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SMART ELEKTRO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ELEKTRO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SMART ELEKTRO HOLDING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ELEKTRO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ELEKTRO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ELEKTRO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7 612 753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1 686 810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10 152 335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ELEKTRO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BERGLI THOR  –  66,0 %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NÆSS LISE BERGLI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SMART ELEKTRO HOLDING AS  –  17,0 %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ELEKTRO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Thor Bergli, Kollen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1470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62 32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post@smartelektro.no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www.smartelektro.no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985 145 229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ELEKTRO HOLDING AS</a:t>
            </a:r>
          </a:p>
        </p:txBody>
      </p:sp>
    </p:spTree>
  </p:cSld>
  <p:clrMapOvr>
    <a:masterClrMapping xmlns:a="http://schemas.openxmlformats.org/drawingml/2006/main"/>
  </p:clrMapOvr>
</p:sld>
</file>