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25cc127d0a42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9b8e8e26444848"/>
  </p:sldMasterIdLst>
  <p:sldIdLst>
    <p:sldId xmlns:r="http://schemas.openxmlformats.org/officeDocument/2006/relationships" id="256" r:id="R3d3a813a15d34a5c"/>
    <p:sldId xmlns:r="http://schemas.openxmlformats.org/officeDocument/2006/relationships" id="257" r:id="R51b7f5962ad44409"/>
    <p:sldId xmlns:r="http://schemas.openxmlformats.org/officeDocument/2006/relationships" id="258" r:id="Rf9edb466a2014579"/>
    <p:sldId xmlns:r="http://schemas.openxmlformats.org/officeDocument/2006/relationships" id="259" r:id="Rd06f9c3eca2d455d"/>
    <p:sldId xmlns:r="http://schemas.openxmlformats.org/officeDocument/2006/relationships" id="260" r:id="R540906e1270c4e86"/>
    <p:sldId xmlns:r="http://schemas.openxmlformats.org/officeDocument/2006/relationships" id="261" r:id="R297b6f9e13d04d5c"/>
    <p:sldId xmlns:r="http://schemas.openxmlformats.org/officeDocument/2006/relationships" id="262" r:id="Rd1c3dc79cc9d48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b8e8e26444848" /><Relationship Type="http://schemas.openxmlformats.org/officeDocument/2006/relationships/slide" Target="/ppt/slides/slide1.xml" Id="R3d3a813a15d34a5c" /><Relationship Type="http://schemas.openxmlformats.org/officeDocument/2006/relationships/slide" Target="/ppt/slides/slide2.xml" Id="R51b7f5962ad44409" /><Relationship Type="http://schemas.openxmlformats.org/officeDocument/2006/relationships/slide" Target="/ppt/slides/slide3.xml" Id="Rf9edb466a2014579" /><Relationship Type="http://schemas.openxmlformats.org/officeDocument/2006/relationships/slide" Target="/ppt/slides/slide4.xml" Id="Rd06f9c3eca2d455d" /><Relationship Type="http://schemas.openxmlformats.org/officeDocument/2006/relationships/slide" Target="/ppt/slides/slide5.xml" Id="R540906e1270c4e86" /><Relationship Type="http://schemas.openxmlformats.org/officeDocument/2006/relationships/slide" Target="/ppt/slides/slide6.xml" Id="R297b6f9e13d04d5c" /><Relationship Type="http://schemas.openxmlformats.org/officeDocument/2006/relationships/slide" Target="/ppt/slides/slide7.xml" Id="Rd1c3dc79cc9d48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1ffe8a23a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a9275da9480b" /><Relationship Type="http://schemas.openxmlformats.org/officeDocument/2006/relationships/theme" Target="/ppt/slideMasters/theme/theme1.xml" Id="R440b1c67481e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52a9275da9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6a3417a9747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0dc790a3d44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9ec25db9d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c66ef391d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1acee7a3241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abb097ed045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fbbb16c41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MØLSTER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MØLSTER INSTALLASJON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26 203 371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2 181 633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1 900 147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5 018 327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13 746 113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AFOS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Dugstadfossen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985 160 775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MØLSTER INSTALLASJON AS</a:t>
            </a:r>
          </a:p>
        </p:txBody>
      </p:sp>
    </p:spTree>
  </p:cSld>
  <p:clrMapOvr>
    <a:masterClrMapping xmlns:a="http://schemas.openxmlformats.org/drawingml/2006/main"/>
  </p:clrMapOvr>
</p:sld>
</file>