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0a806824c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43d02c8fa48a0"/>
  </p:sldMasterIdLst>
  <p:sldIdLst>
    <p:sldId xmlns:r="http://schemas.openxmlformats.org/officeDocument/2006/relationships" id="256" r:id="R3e4c30ddd67e4689"/>
    <p:sldId xmlns:r="http://schemas.openxmlformats.org/officeDocument/2006/relationships" id="257" r:id="R8eae5605167847e4"/>
    <p:sldId xmlns:r="http://schemas.openxmlformats.org/officeDocument/2006/relationships" id="258" r:id="R1107dba8b5fb4753"/>
    <p:sldId xmlns:r="http://schemas.openxmlformats.org/officeDocument/2006/relationships" id="259" r:id="Ra42483c449ef49c5"/>
    <p:sldId xmlns:r="http://schemas.openxmlformats.org/officeDocument/2006/relationships" id="260" r:id="R2d1e640690c6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43d02c8fa48a0" /><Relationship Type="http://schemas.openxmlformats.org/officeDocument/2006/relationships/slide" Target="/ppt/slides/slide1.xml" Id="R3e4c30ddd67e4689" /><Relationship Type="http://schemas.openxmlformats.org/officeDocument/2006/relationships/slide" Target="/ppt/slides/slide2.xml" Id="R8eae5605167847e4" /><Relationship Type="http://schemas.openxmlformats.org/officeDocument/2006/relationships/slide" Target="/ppt/slides/slide3.xml" Id="R1107dba8b5fb4753" /><Relationship Type="http://schemas.openxmlformats.org/officeDocument/2006/relationships/slide" Target="/ppt/slides/slide4.xml" Id="Ra42483c449ef49c5" /><Relationship Type="http://schemas.openxmlformats.org/officeDocument/2006/relationships/slide" Target="/ppt/slides/slide5.xml" Id="R2d1e640690c6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7eacc931d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ce09bbf840d8" /><Relationship Type="http://schemas.openxmlformats.org/officeDocument/2006/relationships/theme" Target="/ppt/slideMasters/theme/theme1.xml" Id="Rf8dca971892d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1ce09bbf8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879eb38a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ac56f672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d0e9bb81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861d107a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d89eb7d2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