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ed0fdf6fc4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6e537f015840d8"/>
  </p:sldMasterIdLst>
  <p:sldIdLst>
    <p:sldId xmlns:r="http://schemas.openxmlformats.org/officeDocument/2006/relationships" id="256" r:id="R7b3d8fc622fc46b0"/>
    <p:sldId xmlns:r="http://schemas.openxmlformats.org/officeDocument/2006/relationships" id="257" r:id="R52c05f05d4804aac"/>
    <p:sldId xmlns:r="http://schemas.openxmlformats.org/officeDocument/2006/relationships" id="258" r:id="R2aa8c1c888a64717"/>
    <p:sldId xmlns:r="http://schemas.openxmlformats.org/officeDocument/2006/relationships" id="259" r:id="R78e7c3e47e95487a"/>
    <p:sldId xmlns:r="http://schemas.openxmlformats.org/officeDocument/2006/relationships" id="260" r:id="Rbae934614a214816"/>
    <p:sldId xmlns:r="http://schemas.openxmlformats.org/officeDocument/2006/relationships" id="261" r:id="R48c5fa55e9e848cf"/>
    <p:sldId xmlns:r="http://schemas.openxmlformats.org/officeDocument/2006/relationships" id="262" r:id="Rfed832e33ba54e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e537f015840d8" /><Relationship Type="http://schemas.openxmlformats.org/officeDocument/2006/relationships/slide" Target="/ppt/slides/slide1.xml" Id="R7b3d8fc622fc46b0" /><Relationship Type="http://schemas.openxmlformats.org/officeDocument/2006/relationships/slide" Target="/ppt/slides/slide2.xml" Id="R52c05f05d4804aac" /><Relationship Type="http://schemas.openxmlformats.org/officeDocument/2006/relationships/slide" Target="/ppt/slides/slide3.xml" Id="R2aa8c1c888a64717" /><Relationship Type="http://schemas.openxmlformats.org/officeDocument/2006/relationships/slide" Target="/ppt/slides/slide4.xml" Id="R78e7c3e47e95487a" /><Relationship Type="http://schemas.openxmlformats.org/officeDocument/2006/relationships/slide" Target="/ppt/slides/slide5.xml" Id="Rbae934614a214816" /><Relationship Type="http://schemas.openxmlformats.org/officeDocument/2006/relationships/slide" Target="/ppt/slides/slide6.xml" Id="R48c5fa55e9e848cf" /><Relationship Type="http://schemas.openxmlformats.org/officeDocument/2006/relationships/slide" Target="/ppt/slides/slide7.xml" Id="Rfed832e33ba54e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c94aa209f4c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5ad132a6e409a" /><Relationship Type="http://schemas.openxmlformats.org/officeDocument/2006/relationships/theme" Target="/ppt/slideMasters/theme/theme1.xml" Id="Rc9e1cca2cb67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85ad132a6e40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0b662606c4e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544f20e9f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21ed986294c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a546339814b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9c37fcc4d44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b0bb57be241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aeb1915a24c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