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c0900ffcd346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1599972f6a4999"/>
  </p:sldMasterIdLst>
  <p:sldIdLst>
    <p:sldId xmlns:r="http://schemas.openxmlformats.org/officeDocument/2006/relationships" id="256" r:id="R91f1549dea9b409f"/>
    <p:sldId xmlns:r="http://schemas.openxmlformats.org/officeDocument/2006/relationships" id="257" r:id="Ra6d1529415fe4723"/>
    <p:sldId xmlns:r="http://schemas.openxmlformats.org/officeDocument/2006/relationships" id="258" r:id="Rf670194ea20b4d34"/>
    <p:sldId xmlns:r="http://schemas.openxmlformats.org/officeDocument/2006/relationships" id="259" r:id="R8c01724900474084"/>
    <p:sldId xmlns:r="http://schemas.openxmlformats.org/officeDocument/2006/relationships" id="260" r:id="R1f2b5c52ad5a41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1599972f6a4999" /><Relationship Type="http://schemas.openxmlformats.org/officeDocument/2006/relationships/slide" Target="/ppt/slides/slide1.xml" Id="R91f1549dea9b409f" /><Relationship Type="http://schemas.openxmlformats.org/officeDocument/2006/relationships/slide" Target="/ppt/slides/slide2.xml" Id="Ra6d1529415fe4723" /><Relationship Type="http://schemas.openxmlformats.org/officeDocument/2006/relationships/slide" Target="/ppt/slides/slide3.xml" Id="Rf670194ea20b4d34" /><Relationship Type="http://schemas.openxmlformats.org/officeDocument/2006/relationships/slide" Target="/ppt/slides/slide4.xml" Id="R8c01724900474084" /><Relationship Type="http://schemas.openxmlformats.org/officeDocument/2006/relationships/slide" Target="/ppt/slides/slide5.xml" Id="R1f2b5c52ad5a41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7c6da94cfc47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c8efdfe0e4acf" /><Relationship Type="http://schemas.openxmlformats.org/officeDocument/2006/relationships/theme" Target="/ppt/slideMasters/theme/theme1.xml" Id="R6bf567ea5c614f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fc8efdfe0e4a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b81a0fccb43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4b30a54e5745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b5aff9495b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95dbef43f47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eb356c5874a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ØSTFOLD REDNINGSTJENESTE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ØSTFOLD REDNINGSTJENESTE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985 182 639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ØSTFOLD REDNINGSTJENESTE AS</a:t>
            </a:r>
          </a:p>
        </p:txBody>
      </p:sp>
    </p:spTree>
  </p:cSld>
  <p:clrMapOvr>
    <a:masterClrMapping xmlns:a="http://schemas.openxmlformats.org/drawingml/2006/main"/>
  </p:clrMapOvr>
</p:sld>
</file>