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b4b7569d6346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d90cd0dd94754"/>
  </p:sldMasterIdLst>
  <p:sldIdLst>
    <p:sldId xmlns:r="http://schemas.openxmlformats.org/officeDocument/2006/relationships" id="256" r:id="R177adfeb7ec94f65"/>
    <p:sldId xmlns:r="http://schemas.openxmlformats.org/officeDocument/2006/relationships" id="257" r:id="R152a57e427934111"/>
    <p:sldId xmlns:r="http://schemas.openxmlformats.org/officeDocument/2006/relationships" id="258" r:id="Ref531eb50428401b"/>
    <p:sldId xmlns:r="http://schemas.openxmlformats.org/officeDocument/2006/relationships" id="259" r:id="R91b1ce36cfe544ef"/>
    <p:sldId xmlns:r="http://schemas.openxmlformats.org/officeDocument/2006/relationships" id="260" r:id="R5e4f8a27a3c84678"/>
    <p:sldId xmlns:r="http://schemas.openxmlformats.org/officeDocument/2006/relationships" id="261" r:id="Re6b90bfe4e6a4172"/>
    <p:sldId xmlns:r="http://schemas.openxmlformats.org/officeDocument/2006/relationships" id="262" r:id="R3daffc16967940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d90cd0dd94754" /><Relationship Type="http://schemas.openxmlformats.org/officeDocument/2006/relationships/slide" Target="/ppt/slides/slide1.xml" Id="R177adfeb7ec94f65" /><Relationship Type="http://schemas.openxmlformats.org/officeDocument/2006/relationships/slide" Target="/ppt/slides/slide2.xml" Id="R152a57e427934111" /><Relationship Type="http://schemas.openxmlformats.org/officeDocument/2006/relationships/slide" Target="/ppt/slides/slide3.xml" Id="Ref531eb50428401b" /><Relationship Type="http://schemas.openxmlformats.org/officeDocument/2006/relationships/slide" Target="/ppt/slides/slide4.xml" Id="R91b1ce36cfe544ef" /><Relationship Type="http://schemas.openxmlformats.org/officeDocument/2006/relationships/slide" Target="/ppt/slides/slide5.xml" Id="R5e4f8a27a3c84678" /><Relationship Type="http://schemas.openxmlformats.org/officeDocument/2006/relationships/slide" Target="/ppt/slides/slide6.xml" Id="Re6b90bfe4e6a4172" /><Relationship Type="http://schemas.openxmlformats.org/officeDocument/2006/relationships/slide" Target="/ppt/slides/slide7.xml" Id="R3daffc16967940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9ed7b481441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6bbc41bf74289" /><Relationship Type="http://schemas.openxmlformats.org/officeDocument/2006/relationships/theme" Target="/ppt/slideMasters/theme/theme1.xml" Id="R7176f016b9c04c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b6bbc41bf7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7d0dca2a540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f5a309b924f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e955091394b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52fac862347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c07354e37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a74e106ec48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7bbe58c7c40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