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33e162e04a45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8e5b1808d54c56"/>
  </p:sldMasterIdLst>
  <p:sldIdLst>
    <p:sldId xmlns:r="http://schemas.openxmlformats.org/officeDocument/2006/relationships" id="256" r:id="R6f92c0f0bdbc4e32"/>
    <p:sldId xmlns:r="http://schemas.openxmlformats.org/officeDocument/2006/relationships" id="257" r:id="R329d8f37f7d14beb"/>
    <p:sldId xmlns:r="http://schemas.openxmlformats.org/officeDocument/2006/relationships" id="258" r:id="R8533dc72242b4845"/>
    <p:sldId xmlns:r="http://schemas.openxmlformats.org/officeDocument/2006/relationships" id="259" r:id="R00519b9d2f6840b3"/>
    <p:sldId xmlns:r="http://schemas.openxmlformats.org/officeDocument/2006/relationships" id="260" r:id="Rab6baa182eaa405e"/>
    <p:sldId xmlns:r="http://schemas.openxmlformats.org/officeDocument/2006/relationships" id="261" r:id="R3621a15ced5040ec"/>
    <p:sldId xmlns:r="http://schemas.openxmlformats.org/officeDocument/2006/relationships" id="262" r:id="Rb91308d6fca24b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8e5b1808d54c56" /><Relationship Type="http://schemas.openxmlformats.org/officeDocument/2006/relationships/slide" Target="/ppt/slides/slide1.xml" Id="R6f92c0f0bdbc4e32" /><Relationship Type="http://schemas.openxmlformats.org/officeDocument/2006/relationships/slide" Target="/ppt/slides/slide2.xml" Id="R329d8f37f7d14beb" /><Relationship Type="http://schemas.openxmlformats.org/officeDocument/2006/relationships/slide" Target="/ppt/slides/slide3.xml" Id="R8533dc72242b4845" /><Relationship Type="http://schemas.openxmlformats.org/officeDocument/2006/relationships/slide" Target="/ppt/slides/slide4.xml" Id="R00519b9d2f6840b3" /><Relationship Type="http://schemas.openxmlformats.org/officeDocument/2006/relationships/slide" Target="/ppt/slides/slide5.xml" Id="Rab6baa182eaa405e" /><Relationship Type="http://schemas.openxmlformats.org/officeDocument/2006/relationships/slide" Target="/ppt/slides/slide6.xml" Id="R3621a15ced5040ec" /><Relationship Type="http://schemas.openxmlformats.org/officeDocument/2006/relationships/slide" Target="/ppt/slides/slide7.xml" Id="Rb91308d6fca24b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6880b5f094d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2c36a1a024ac9" /><Relationship Type="http://schemas.openxmlformats.org/officeDocument/2006/relationships/theme" Target="/ppt/slideMasters/theme/theme1.xml" Id="R8799e38a029644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b2c36a1a024a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e23956c2348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eb2a8f2914d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bd10a115c40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41137c83a43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74d8d9be441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84d455fcd4c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034a7257442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 KVÆRNER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KVÆRNER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KVÆRNER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KVÆRNER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KVÆRNER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KVÆRNER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196 957 116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84 295 997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21 365 601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290 024 451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1 345 951 505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KVÆRNER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KVÆRNER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KVÆRNER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985 188 459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KVÆRNER AS</a:t>
            </a:r>
          </a:p>
        </p:txBody>
      </p:sp>
    </p:spTree>
  </p:cSld>
  <p:clrMapOvr>
    <a:masterClrMapping xmlns:a="http://schemas.openxmlformats.org/drawingml/2006/main"/>
  </p:clrMapOvr>
</p:sld>
</file>