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4948e7a90f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4d98f6d80649a7"/>
  </p:sldMasterIdLst>
  <p:sldIdLst>
    <p:sldId xmlns:r="http://schemas.openxmlformats.org/officeDocument/2006/relationships" id="256" r:id="Rcd7e768e253f4d7f"/>
    <p:sldId xmlns:r="http://schemas.openxmlformats.org/officeDocument/2006/relationships" id="257" r:id="Raf5fd04661274065"/>
    <p:sldId xmlns:r="http://schemas.openxmlformats.org/officeDocument/2006/relationships" id="258" r:id="Raee373e325cd40a7"/>
    <p:sldId xmlns:r="http://schemas.openxmlformats.org/officeDocument/2006/relationships" id="259" r:id="R5f6d4da0636c4dc5"/>
    <p:sldId xmlns:r="http://schemas.openxmlformats.org/officeDocument/2006/relationships" id="260" r:id="Rac88e81579944bef"/>
    <p:sldId xmlns:r="http://schemas.openxmlformats.org/officeDocument/2006/relationships" id="261" r:id="Rf365af643f74440e"/>
    <p:sldId xmlns:r="http://schemas.openxmlformats.org/officeDocument/2006/relationships" id="262" r:id="R6ea34c10e8ae4d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d98f6d80649a7" /><Relationship Type="http://schemas.openxmlformats.org/officeDocument/2006/relationships/slide" Target="/ppt/slides/slide1.xml" Id="Rcd7e768e253f4d7f" /><Relationship Type="http://schemas.openxmlformats.org/officeDocument/2006/relationships/slide" Target="/ppt/slides/slide2.xml" Id="Raf5fd04661274065" /><Relationship Type="http://schemas.openxmlformats.org/officeDocument/2006/relationships/slide" Target="/ppt/slides/slide3.xml" Id="Raee373e325cd40a7" /><Relationship Type="http://schemas.openxmlformats.org/officeDocument/2006/relationships/slide" Target="/ppt/slides/slide4.xml" Id="R5f6d4da0636c4dc5" /><Relationship Type="http://schemas.openxmlformats.org/officeDocument/2006/relationships/slide" Target="/ppt/slides/slide5.xml" Id="Rac88e81579944bef" /><Relationship Type="http://schemas.openxmlformats.org/officeDocument/2006/relationships/slide" Target="/ppt/slides/slide6.xml" Id="Rf365af643f74440e" /><Relationship Type="http://schemas.openxmlformats.org/officeDocument/2006/relationships/slide" Target="/ppt/slides/slide7.xml" Id="R6ea34c10e8ae4d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16003350c4f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ebf09a1f44f18" /><Relationship Type="http://schemas.openxmlformats.org/officeDocument/2006/relationships/theme" Target="/ppt/slideMasters/theme/theme1.xml" Id="R6e5d5b0d7ea44c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eebf09a1f44f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3f53bdd6c4b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ad09979be42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ceddffb5f4b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f169db5bb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abc74df1044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cfc2acfa148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2bd12ff81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UNIBUSS EKSPRESS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UNIBUSS EKSPRESS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190 719 901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16 768 258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15 754 530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43 716 012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95 992 275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UNIBUSS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08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poat@unibuss.no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www.unibuss.no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985 194 521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