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d59c130f9a4c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dba87e099c4bed"/>
  </p:sldMasterIdLst>
  <p:sldIdLst>
    <p:sldId xmlns:r="http://schemas.openxmlformats.org/officeDocument/2006/relationships" id="256" r:id="R9486f7907ce24fdb"/>
    <p:sldId xmlns:r="http://schemas.openxmlformats.org/officeDocument/2006/relationships" id="257" r:id="Rcb7ea57024ef470e"/>
    <p:sldId xmlns:r="http://schemas.openxmlformats.org/officeDocument/2006/relationships" id="258" r:id="Rb2f7392950f84d2e"/>
    <p:sldId xmlns:r="http://schemas.openxmlformats.org/officeDocument/2006/relationships" id="259" r:id="R90dec43ceaa74e11"/>
    <p:sldId xmlns:r="http://schemas.openxmlformats.org/officeDocument/2006/relationships" id="260" r:id="R1fc5c1f680764917"/>
    <p:sldId xmlns:r="http://schemas.openxmlformats.org/officeDocument/2006/relationships" id="261" r:id="R1495d1c08c034c86"/>
    <p:sldId xmlns:r="http://schemas.openxmlformats.org/officeDocument/2006/relationships" id="262" r:id="R2f618ee5ac874d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dba87e099c4bed" /><Relationship Type="http://schemas.openxmlformats.org/officeDocument/2006/relationships/slide" Target="/ppt/slides/slide1.xml" Id="R9486f7907ce24fdb" /><Relationship Type="http://schemas.openxmlformats.org/officeDocument/2006/relationships/slide" Target="/ppt/slides/slide2.xml" Id="Rcb7ea57024ef470e" /><Relationship Type="http://schemas.openxmlformats.org/officeDocument/2006/relationships/slide" Target="/ppt/slides/slide3.xml" Id="Rb2f7392950f84d2e" /><Relationship Type="http://schemas.openxmlformats.org/officeDocument/2006/relationships/slide" Target="/ppt/slides/slide4.xml" Id="R90dec43ceaa74e11" /><Relationship Type="http://schemas.openxmlformats.org/officeDocument/2006/relationships/slide" Target="/ppt/slides/slide5.xml" Id="R1fc5c1f680764917" /><Relationship Type="http://schemas.openxmlformats.org/officeDocument/2006/relationships/slide" Target="/ppt/slides/slide6.xml" Id="R1495d1c08c034c86" /><Relationship Type="http://schemas.openxmlformats.org/officeDocument/2006/relationships/slide" Target="/ppt/slides/slide7.xml" Id="R2f618ee5ac874d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96e035cfce44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1f78bd3cf84639" /><Relationship Type="http://schemas.openxmlformats.org/officeDocument/2006/relationships/theme" Target="/ppt/slideMasters/theme/theme1.xml" Id="R87a27305e10f42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1f78bd3cf846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6f57b037c547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142e82ca0b4d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a0fbfd167b42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cab1a8234448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5d717e2e1742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e9db9c8b3f42a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80e6caaa1847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NYBOLOFT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NYBOLOFT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NYBOLOFT ENTREPRENØR AS ble etablert [år] og holder til i Hammerfest.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NYBOLOFT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NYBOLOFT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NYBOLOFT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19 635 824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−264 094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−417 909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−418 172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7 061 179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NYBOLOFT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K.F HOLDING AS  –  55,1 %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FREDRIKSEN KAI  –  15,3 %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NYBOLOFT ENTREPRENØR AS  –  8,6 %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FREDRIKSEN SVEIN  –  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OLA  –  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YDSTIE ARNSTEIN  –  7,0 %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NYBOLOFT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Brenneriveien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9601 Hammerfest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78 42 17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kai.fredriksen@nyboloft.no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985 224 439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NYBOLOFT ENTREPRENØR AS</a:t>
            </a:r>
          </a:p>
        </p:txBody>
      </p:sp>
    </p:spTree>
  </p:cSld>
  <p:clrMapOvr>
    <a:masterClrMapping xmlns:a="http://schemas.openxmlformats.org/drawingml/2006/main"/>
  </p:clrMapOvr>
</p:sld>
</file>