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a30dd06f94a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5ecca7f5a44aa"/>
  </p:sldMasterIdLst>
  <p:sldIdLst>
    <p:sldId xmlns:r="http://schemas.openxmlformats.org/officeDocument/2006/relationships" id="256" r:id="R36383df14f4f40fc"/>
    <p:sldId xmlns:r="http://schemas.openxmlformats.org/officeDocument/2006/relationships" id="257" r:id="R92fddffdf6cd4c4d"/>
    <p:sldId xmlns:r="http://schemas.openxmlformats.org/officeDocument/2006/relationships" id="258" r:id="R408b9abd1dee41da"/>
    <p:sldId xmlns:r="http://schemas.openxmlformats.org/officeDocument/2006/relationships" id="259" r:id="Rb87a1502102e49b4"/>
    <p:sldId xmlns:r="http://schemas.openxmlformats.org/officeDocument/2006/relationships" id="260" r:id="R083a6149a0e2499d"/>
    <p:sldId xmlns:r="http://schemas.openxmlformats.org/officeDocument/2006/relationships" id="261" r:id="R963399c8c85a4195"/>
    <p:sldId xmlns:r="http://schemas.openxmlformats.org/officeDocument/2006/relationships" id="262" r:id="Rd25f3db37911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5ecca7f5a44aa" /><Relationship Type="http://schemas.openxmlformats.org/officeDocument/2006/relationships/slide" Target="/ppt/slides/slide1.xml" Id="R36383df14f4f40fc" /><Relationship Type="http://schemas.openxmlformats.org/officeDocument/2006/relationships/slide" Target="/ppt/slides/slide2.xml" Id="R92fddffdf6cd4c4d" /><Relationship Type="http://schemas.openxmlformats.org/officeDocument/2006/relationships/slide" Target="/ppt/slides/slide3.xml" Id="R408b9abd1dee41da" /><Relationship Type="http://schemas.openxmlformats.org/officeDocument/2006/relationships/slide" Target="/ppt/slides/slide4.xml" Id="Rb87a1502102e49b4" /><Relationship Type="http://schemas.openxmlformats.org/officeDocument/2006/relationships/slide" Target="/ppt/slides/slide5.xml" Id="R083a6149a0e2499d" /><Relationship Type="http://schemas.openxmlformats.org/officeDocument/2006/relationships/slide" Target="/ppt/slides/slide6.xml" Id="R963399c8c85a4195" /><Relationship Type="http://schemas.openxmlformats.org/officeDocument/2006/relationships/slide" Target="/ppt/slides/slide7.xml" Id="Rd25f3db37911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d7300ab4f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fc3c83aca45b7" /><Relationship Type="http://schemas.openxmlformats.org/officeDocument/2006/relationships/theme" Target="/ppt/slideMasters/theme/theme1.xml" Id="R6acddc1f3768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fc3c83aca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e57e9f7aa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24876406d4c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b1d60c2ba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71451f8d7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d2be8f87942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5e8d292d1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723e14b444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