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876abc0c9d4f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cc6f7551094606"/>
  </p:sldMasterIdLst>
  <p:sldIdLst>
    <p:sldId xmlns:r="http://schemas.openxmlformats.org/officeDocument/2006/relationships" id="256" r:id="R28703d9bec164144"/>
    <p:sldId xmlns:r="http://schemas.openxmlformats.org/officeDocument/2006/relationships" id="257" r:id="R4f4c768eccea472b"/>
    <p:sldId xmlns:r="http://schemas.openxmlformats.org/officeDocument/2006/relationships" id="258" r:id="R164db1b83b7346f3"/>
    <p:sldId xmlns:r="http://schemas.openxmlformats.org/officeDocument/2006/relationships" id="259" r:id="R1c57aa3dff61455c"/>
    <p:sldId xmlns:r="http://schemas.openxmlformats.org/officeDocument/2006/relationships" id="260" r:id="Rfeca6a046deb44e3"/>
    <p:sldId xmlns:r="http://schemas.openxmlformats.org/officeDocument/2006/relationships" id="261" r:id="R4215682f3ece428f"/>
    <p:sldId xmlns:r="http://schemas.openxmlformats.org/officeDocument/2006/relationships" id="262" r:id="Rf50a31109ab045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cc6f7551094606" /><Relationship Type="http://schemas.openxmlformats.org/officeDocument/2006/relationships/slide" Target="/ppt/slides/slide1.xml" Id="R28703d9bec164144" /><Relationship Type="http://schemas.openxmlformats.org/officeDocument/2006/relationships/slide" Target="/ppt/slides/slide2.xml" Id="R4f4c768eccea472b" /><Relationship Type="http://schemas.openxmlformats.org/officeDocument/2006/relationships/slide" Target="/ppt/slides/slide3.xml" Id="R164db1b83b7346f3" /><Relationship Type="http://schemas.openxmlformats.org/officeDocument/2006/relationships/slide" Target="/ppt/slides/slide4.xml" Id="R1c57aa3dff61455c" /><Relationship Type="http://schemas.openxmlformats.org/officeDocument/2006/relationships/slide" Target="/ppt/slides/slide5.xml" Id="Rfeca6a046deb44e3" /><Relationship Type="http://schemas.openxmlformats.org/officeDocument/2006/relationships/slide" Target="/ppt/slides/slide6.xml" Id="R4215682f3ece428f" /><Relationship Type="http://schemas.openxmlformats.org/officeDocument/2006/relationships/slide" Target="/ppt/slides/slide7.xml" Id="Rf50a31109ab045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7eac2a203045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1687e3554740e6" /><Relationship Type="http://schemas.openxmlformats.org/officeDocument/2006/relationships/theme" Target="/ppt/slideMasters/theme/theme1.xml" Id="R6a3d21d9811d4e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1687e3554740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5343d8e54445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acd7cf169446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76945c7fe44a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8087ec83764c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1a9dd75ebe41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83939854254f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0d86e6566343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NESBYEN BIL OG TRAKTOR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NESBYEN BIL OG TRAKTOR AS ble etablert [år] og holder til i Nesbyen.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76 784 826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2 009 194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1 830 436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12 178 291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22 003 021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KASI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Rukkedalsvegen 444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3540 Nesbyen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985 236 739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