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18fe7eb5ebf46d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c63e4de49bd484b"/>
  </p:sldMasterIdLst>
  <p:sldIdLst>
    <p:sldId xmlns:r="http://schemas.openxmlformats.org/officeDocument/2006/relationships" id="256" r:id="R6b6eef74c8fe4d88"/>
    <p:sldId xmlns:r="http://schemas.openxmlformats.org/officeDocument/2006/relationships" id="257" r:id="Rec620f10982a4960"/>
    <p:sldId xmlns:r="http://schemas.openxmlformats.org/officeDocument/2006/relationships" id="258" r:id="R73e625a42ada426c"/>
    <p:sldId xmlns:r="http://schemas.openxmlformats.org/officeDocument/2006/relationships" id="259" r:id="Rb832709a57e14ef0"/>
    <p:sldId xmlns:r="http://schemas.openxmlformats.org/officeDocument/2006/relationships" id="260" r:id="R71101bd2935a4e65"/>
    <p:sldId xmlns:r="http://schemas.openxmlformats.org/officeDocument/2006/relationships" id="261" r:id="Rfa5a2575551f479f"/>
    <p:sldId xmlns:r="http://schemas.openxmlformats.org/officeDocument/2006/relationships" id="262" r:id="Re11ffdde2972456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c63e4de49bd484b" /><Relationship Type="http://schemas.openxmlformats.org/officeDocument/2006/relationships/slide" Target="/ppt/slides/slide1.xml" Id="R6b6eef74c8fe4d88" /><Relationship Type="http://schemas.openxmlformats.org/officeDocument/2006/relationships/slide" Target="/ppt/slides/slide2.xml" Id="Rec620f10982a4960" /><Relationship Type="http://schemas.openxmlformats.org/officeDocument/2006/relationships/slide" Target="/ppt/slides/slide3.xml" Id="R73e625a42ada426c" /><Relationship Type="http://schemas.openxmlformats.org/officeDocument/2006/relationships/slide" Target="/ppt/slides/slide4.xml" Id="Rb832709a57e14ef0" /><Relationship Type="http://schemas.openxmlformats.org/officeDocument/2006/relationships/slide" Target="/ppt/slides/slide5.xml" Id="R71101bd2935a4e65" /><Relationship Type="http://schemas.openxmlformats.org/officeDocument/2006/relationships/slide" Target="/ppt/slides/slide6.xml" Id="Rfa5a2575551f479f" /><Relationship Type="http://schemas.openxmlformats.org/officeDocument/2006/relationships/slide" Target="/ppt/slides/slide7.xml" Id="Re11ffdde2972456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42bf3efd94d421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db09c5dcc144ad" /><Relationship Type="http://schemas.openxmlformats.org/officeDocument/2006/relationships/theme" Target="/ppt/slideMasters/theme/theme1.xml" Id="Rc591e20ded62486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bdb09c5dcc144a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98f47a26094c9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dc0f307a9e444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dc3a336d1d4ef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6464f2a6b8400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2fc8ae8d624eb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3f3cf91a1a4e7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feb27ea1cf4ba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SVEIN SØYLAND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SVEIN SØYLAND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SVEIN SØYLAND AS ble etablert [år] og holder til i Hønefoss.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SVEIN SØYLAND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SVEIN SØYLAND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SVEIN SØYLAND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13 623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−1 180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404 586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1 537 461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1 579 372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SVEIN SØYLAND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KETIL SØYLAND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SØYLAND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SVEIN SØYLAND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Ivar Aasens vei 2 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3513 Hønefoss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 12 18 52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985 243 786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SVEIN SØYLAND AS</a:t>
            </a:r>
          </a:p>
        </p:txBody>
      </p:sp>
    </p:spTree>
  </p:cSld>
  <p:clrMapOvr>
    <a:masterClrMapping xmlns:a="http://schemas.openxmlformats.org/drawingml/2006/main"/>
  </p:clrMapOvr>
</p:sld>
</file>