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f62d6869994e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8a1ee84ad6477c"/>
  </p:sldMasterIdLst>
  <p:sldIdLst>
    <p:sldId xmlns:r="http://schemas.openxmlformats.org/officeDocument/2006/relationships" id="256" r:id="R1947ab19ca6148bf"/>
    <p:sldId xmlns:r="http://schemas.openxmlformats.org/officeDocument/2006/relationships" id="257" r:id="R21d8aefe05f440ae"/>
    <p:sldId xmlns:r="http://schemas.openxmlformats.org/officeDocument/2006/relationships" id="258" r:id="R426d26b77c5d4cd7"/>
    <p:sldId xmlns:r="http://schemas.openxmlformats.org/officeDocument/2006/relationships" id="259" r:id="R7bb956198aec442c"/>
    <p:sldId xmlns:r="http://schemas.openxmlformats.org/officeDocument/2006/relationships" id="260" r:id="R6eb8476f2b1c48a5"/>
    <p:sldId xmlns:r="http://schemas.openxmlformats.org/officeDocument/2006/relationships" id="261" r:id="Rec764f9d98ba40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a1ee84ad6477c" /><Relationship Type="http://schemas.openxmlformats.org/officeDocument/2006/relationships/slide" Target="/ppt/slides/slide1.xml" Id="R1947ab19ca6148bf" /><Relationship Type="http://schemas.openxmlformats.org/officeDocument/2006/relationships/slide" Target="/ppt/slides/slide2.xml" Id="R21d8aefe05f440ae" /><Relationship Type="http://schemas.openxmlformats.org/officeDocument/2006/relationships/slide" Target="/ppt/slides/slide3.xml" Id="R426d26b77c5d4cd7" /><Relationship Type="http://schemas.openxmlformats.org/officeDocument/2006/relationships/slide" Target="/ppt/slides/slide4.xml" Id="R7bb956198aec442c" /><Relationship Type="http://schemas.openxmlformats.org/officeDocument/2006/relationships/slide" Target="/ppt/slides/slide5.xml" Id="R6eb8476f2b1c48a5" /><Relationship Type="http://schemas.openxmlformats.org/officeDocument/2006/relationships/slide" Target="/ppt/slides/slide6.xml" Id="Rec764f9d98ba40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e7791666c48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4f64f45d846a7" /><Relationship Type="http://schemas.openxmlformats.org/officeDocument/2006/relationships/theme" Target="/ppt/slideMasters/theme/theme1.xml" Id="R4bed22399a6643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24f64f45d846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db837d04c46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ac78dcfff42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1115336ab4c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27c06906d46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fffbf20f241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ea772ae5b4d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ARETO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ARETO SOLUTIONS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REGNSKAPSHUSET SMN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985 258 503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ARETO SOLUTIONS AS</a:t>
            </a:r>
          </a:p>
        </p:txBody>
      </p:sp>
    </p:spTree>
  </p:cSld>
  <p:clrMapOvr>
    <a:masterClrMapping xmlns:a="http://schemas.openxmlformats.org/drawingml/2006/main"/>
  </p:clrMapOvr>
</p:sld>
</file>