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745ddab27a41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7b925b1514534"/>
  </p:sldMasterIdLst>
  <p:sldIdLst>
    <p:sldId xmlns:r="http://schemas.openxmlformats.org/officeDocument/2006/relationships" id="256" r:id="R91526e0f031a4ecb"/>
    <p:sldId xmlns:r="http://schemas.openxmlformats.org/officeDocument/2006/relationships" id="257" r:id="Ra57ab815878b40f8"/>
    <p:sldId xmlns:r="http://schemas.openxmlformats.org/officeDocument/2006/relationships" id="258" r:id="R36d724d6c27d4fb6"/>
    <p:sldId xmlns:r="http://schemas.openxmlformats.org/officeDocument/2006/relationships" id="259" r:id="R8eea7a3e3ea74d5b"/>
    <p:sldId xmlns:r="http://schemas.openxmlformats.org/officeDocument/2006/relationships" id="260" r:id="Rf8da62558ca44ec9"/>
    <p:sldId xmlns:r="http://schemas.openxmlformats.org/officeDocument/2006/relationships" id="261" r:id="R286531bea9664215"/>
    <p:sldId xmlns:r="http://schemas.openxmlformats.org/officeDocument/2006/relationships" id="262" r:id="R6ea577e5b09a4e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7b925b1514534" /><Relationship Type="http://schemas.openxmlformats.org/officeDocument/2006/relationships/slide" Target="/ppt/slides/slide1.xml" Id="R91526e0f031a4ecb" /><Relationship Type="http://schemas.openxmlformats.org/officeDocument/2006/relationships/slide" Target="/ppt/slides/slide2.xml" Id="Ra57ab815878b40f8" /><Relationship Type="http://schemas.openxmlformats.org/officeDocument/2006/relationships/slide" Target="/ppt/slides/slide3.xml" Id="R36d724d6c27d4fb6" /><Relationship Type="http://schemas.openxmlformats.org/officeDocument/2006/relationships/slide" Target="/ppt/slides/slide4.xml" Id="R8eea7a3e3ea74d5b" /><Relationship Type="http://schemas.openxmlformats.org/officeDocument/2006/relationships/slide" Target="/ppt/slides/slide5.xml" Id="Rf8da62558ca44ec9" /><Relationship Type="http://schemas.openxmlformats.org/officeDocument/2006/relationships/slide" Target="/ppt/slides/slide6.xml" Id="R286531bea9664215" /><Relationship Type="http://schemas.openxmlformats.org/officeDocument/2006/relationships/slide" Target="/ppt/slides/slide7.xml" Id="R6ea577e5b09a4e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4b605cf34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8a1a151774072" /><Relationship Type="http://schemas.openxmlformats.org/officeDocument/2006/relationships/theme" Target="/ppt/slideMasters/theme/theme1.xml" Id="R3507ea7ebc5b47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48a1a1517740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8f9771fda4b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3c3b2e35645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89c4ac25d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badd911cb4f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ebae6e66345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4a595cee14f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07448dfdb46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