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9edf6bf454c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96fd31be724411"/>
  </p:sldMasterIdLst>
  <p:sldIdLst>
    <p:sldId xmlns:r="http://schemas.openxmlformats.org/officeDocument/2006/relationships" id="256" r:id="Rc1781242eda24778"/>
    <p:sldId xmlns:r="http://schemas.openxmlformats.org/officeDocument/2006/relationships" id="257" r:id="R2c06ddf52f094631"/>
    <p:sldId xmlns:r="http://schemas.openxmlformats.org/officeDocument/2006/relationships" id="258" r:id="Rcb510ab48a0b42a1"/>
    <p:sldId xmlns:r="http://schemas.openxmlformats.org/officeDocument/2006/relationships" id="259" r:id="Rae6ac6f4bd814a56"/>
    <p:sldId xmlns:r="http://schemas.openxmlformats.org/officeDocument/2006/relationships" id="260" r:id="Rbb295a3c539c4504"/>
    <p:sldId xmlns:r="http://schemas.openxmlformats.org/officeDocument/2006/relationships" id="261" r:id="Rb601a7f1ebee4b47"/>
    <p:sldId xmlns:r="http://schemas.openxmlformats.org/officeDocument/2006/relationships" id="262" r:id="R41663173963044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6fd31be724411" /><Relationship Type="http://schemas.openxmlformats.org/officeDocument/2006/relationships/slide" Target="/ppt/slides/slide1.xml" Id="Rc1781242eda24778" /><Relationship Type="http://schemas.openxmlformats.org/officeDocument/2006/relationships/slide" Target="/ppt/slides/slide2.xml" Id="R2c06ddf52f094631" /><Relationship Type="http://schemas.openxmlformats.org/officeDocument/2006/relationships/slide" Target="/ppt/slides/slide3.xml" Id="Rcb510ab48a0b42a1" /><Relationship Type="http://schemas.openxmlformats.org/officeDocument/2006/relationships/slide" Target="/ppt/slides/slide4.xml" Id="Rae6ac6f4bd814a56" /><Relationship Type="http://schemas.openxmlformats.org/officeDocument/2006/relationships/slide" Target="/ppt/slides/slide5.xml" Id="Rbb295a3c539c4504" /><Relationship Type="http://schemas.openxmlformats.org/officeDocument/2006/relationships/slide" Target="/ppt/slides/slide6.xml" Id="Rb601a7f1ebee4b47" /><Relationship Type="http://schemas.openxmlformats.org/officeDocument/2006/relationships/slide" Target="/ppt/slides/slide7.xml" Id="R41663173963044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045aa88b44f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138daf57142f8" /><Relationship Type="http://schemas.openxmlformats.org/officeDocument/2006/relationships/theme" Target="/ppt/slideMasters/theme/theme1.xml" Id="Rb2615ba23fd141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f138daf571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0238829e94d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1278440d0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4731d3f224e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b5838da3d4f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f0ed4e70e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bfefd320146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9f556605e49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