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af0ab4e60d48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abf43139ec40a3"/>
  </p:sldMasterIdLst>
  <p:sldIdLst>
    <p:sldId xmlns:r="http://schemas.openxmlformats.org/officeDocument/2006/relationships" id="256" r:id="R219b9759d89c4be0"/>
    <p:sldId xmlns:r="http://schemas.openxmlformats.org/officeDocument/2006/relationships" id="257" r:id="R239fb336598b4474"/>
    <p:sldId xmlns:r="http://schemas.openxmlformats.org/officeDocument/2006/relationships" id="258" r:id="R05943001129c4cb5"/>
    <p:sldId xmlns:r="http://schemas.openxmlformats.org/officeDocument/2006/relationships" id="259" r:id="R5a3a6230cc014941"/>
    <p:sldId xmlns:r="http://schemas.openxmlformats.org/officeDocument/2006/relationships" id="260" r:id="R408a7c1ecbcd4cff"/>
    <p:sldId xmlns:r="http://schemas.openxmlformats.org/officeDocument/2006/relationships" id="261" r:id="Rb71a5257da6f40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abf43139ec40a3" /><Relationship Type="http://schemas.openxmlformats.org/officeDocument/2006/relationships/slide" Target="/ppt/slides/slide1.xml" Id="R219b9759d89c4be0" /><Relationship Type="http://schemas.openxmlformats.org/officeDocument/2006/relationships/slide" Target="/ppt/slides/slide2.xml" Id="R239fb336598b4474" /><Relationship Type="http://schemas.openxmlformats.org/officeDocument/2006/relationships/slide" Target="/ppt/slides/slide3.xml" Id="R05943001129c4cb5" /><Relationship Type="http://schemas.openxmlformats.org/officeDocument/2006/relationships/slide" Target="/ppt/slides/slide4.xml" Id="R5a3a6230cc014941" /><Relationship Type="http://schemas.openxmlformats.org/officeDocument/2006/relationships/slide" Target="/ppt/slides/slide5.xml" Id="R408a7c1ecbcd4cff" /><Relationship Type="http://schemas.openxmlformats.org/officeDocument/2006/relationships/slide" Target="/ppt/slides/slide6.xml" Id="Rb71a5257da6f40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bf8e4c8f5e4b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6662c54f0f4713" /><Relationship Type="http://schemas.openxmlformats.org/officeDocument/2006/relationships/theme" Target="/ppt/slideMasters/theme/theme1.xml" Id="R5a760cd612f94d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6662c54f0f47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f712e5f064e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58c62f09f4b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7351ee40548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a59f718c14f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883eb7a6449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c8e29d60bb41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PROTECTOR FORSIKRING ASA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PROTECTOR FORSIKRING ASA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29,4 %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AWC AS  –  13,4 %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STENSHAGEN INVEST AS  –  9,1 %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CITIBANK EUROPE PLC  –  5,4 %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 ODIN NORDEN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ALFRED BERG GAMBAK  –  4,7 %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Filipstad brygge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13 17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servicedesk@protectorforsikring.no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www.protectorforsikring.no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