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79600e07f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e3a639ffa4d86"/>
  </p:sldMasterIdLst>
  <p:sldIdLst>
    <p:sldId xmlns:r="http://schemas.openxmlformats.org/officeDocument/2006/relationships" id="256" r:id="R41a210d5fb764e19"/>
    <p:sldId xmlns:r="http://schemas.openxmlformats.org/officeDocument/2006/relationships" id="257" r:id="R8d75adb5daa4452c"/>
    <p:sldId xmlns:r="http://schemas.openxmlformats.org/officeDocument/2006/relationships" id="258" r:id="R209d819c072c4cb1"/>
    <p:sldId xmlns:r="http://schemas.openxmlformats.org/officeDocument/2006/relationships" id="259" r:id="R66104155ef1b481d"/>
    <p:sldId xmlns:r="http://schemas.openxmlformats.org/officeDocument/2006/relationships" id="260" r:id="R9a9cdbc880dd40ed"/>
    <p:sldId xmlns:r="http://schemas.openxmlformats.org/officeDocument/2006/relationships" id="261" r:id="R6e6955244d3b4252"/>
    <p:sldId xmlns:r="http://schemas.openxmlformats.org/officeDocument/2006/relationships" id="262" r:id="Rbc6a38f90fae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e3a639ffa4d86" /><Relationship Type="http://schemas.openxmlformats.org/officeDocument/2006/relationships/slide" Target="/ppt/slides/slide1.xml" Id="R41a210d5fb764e19" /><Relationship Type="http://schemas.openxmlformats.org/officeDocument/2006/relationships/slide" Target="/ppt/slides/slide2.xml" Id="R8d75adb5daa4452c" /><Relationship Type="http://schemas.openxmlformats.org/officeDocument/2006/relationships/slide" Target="/ppt/slides/slide3.xml" Id="R209d819c072c4cb1" /><Relationship Type="http://schemas.openxmlformats.org/officeDocument/2006/relationships/slide" Target="/ppt/slides/slide4.xml" Id="R66104155ef1b481d" /><Relationship Type="http://schemas.openxmlformats.org/officeDocument/2006/relationships/slide" Target="/ppt/slides/slide5.xml" Id="R9a9cdbc880dd40ed" /><Relationship Type="http://schemas.openxmlformats.org/officeDocument/2006/relationships/slide" Target="/ppt/slides/slide6.xml" Id="R6e6955244d3b4252" /><Relationship Type="http://schemas.openxmlformats.org/officeDocument/2006/relationships/slide" Target="/ppt/slides/slide7.xml" Id="Rbc6a38f90fae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ccb55be6a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7c67d83d4367" /><Relationship Type="http://schemas.openxmlformats.org/officeDocument/2006/relationships/theme" Target="/ppt/slideMasters/theme/theme1.xml" Id="R6a9699c60c05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c7c67d83d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f86ed037a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c25ade890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e07dcd1d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c1916cc4e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0cc32c11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a99f40a2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e01aa6caa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