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ed864f56e845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b8ddf259bc4182"/>
  </p:sldMasterIdLst>
  <p:sldIdLst>
    <p:sldId xmlns:r="http://schemas.openxmlformats.org/officeDocument/2006/relationships" id="256" r:id="R372d5c864a384a66"/>
    <p:sldId xmlns:r="http://schemas.openxmlformats.org/officeDocument/2006/relationships" id="257" r:id="Re1860fa34eca414c"/>
    <p:sldId xmlns:r="http://schemas.openxmlformats.org/officeDocument/2006/relationships" id="258" r:id="R218134a435544b55"/>
    <p:sldId xmlns:r="http://schemas.openxmlformats.org/officeDocument/2006/relationships" id="259" r:id="Ra27fe288d28f428e"/>
    <p:sldId xmlns:r="http://schemas.openxmlformats.org/officeDocument/2006/relationships" id="260" r:id="R23b34f2e4ea64879"/>
    <p:sldId xmlns:r="http://schemas.openxmlformats.org/officeDocument/2006/relationships" id="261" r:id="R0e1513fbd42c4b74"/>
    <p:sldId xmlns:r="http://schemas.openxmlformats.org/officeDocument/2006/relationships" id="262" r:id="Rda07687887cc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8ddf259bc4182" /><Relationship Type="http://schemas.openxmlformats.org/officeDocument/2006/relationships/slide" Target="/ppt/slides/slide1.xml" Id="R372d5c864a384a66" /><Relationship Type="http://schemas.openxmlformats.org/officeDocument/2006/relationships/slide" Target="/ppt/slides/slide2.xml" Id="Re1860fa34eca414c" /><Relationship Type="http://schemas.openxmlformats.org/officeDocument/2006/relationships/slide" Target="/ppt/slides/slide3.xml" Id="R218134a435544b55" /><Relationship Type="http://schemas.openxmlformats.org/officeDocument/2006/relationships/slide" Target="/ppt/slides/slide4.xml" Id="Ra27fe288d28f428e" /><Relationship Type="http://schemas.openxmlformats.org/officeDocument/2006/relationships/slide" Target="/ppt/slides/slide5.xml" Id="R23b34f2e4ea64879" /><Relationship Type="http://schemas.openxmlformats.org/officeDocument/2006/relationships/slide" Target="/ppt/slides/slide6.xml" Id="R0e1513fbd42c4b74" /><Relationship Type="http://schemas.openxmlformats.org/officeDocument/2006/relationships/slide" Target="/ppt/slides/slide7.xml" Id="Rda07687887cc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b65a310d241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9e8b264c94d4a" /><Relationship Type="http://schemas.openxmlformats.org/officeDocument/2006/relationships/theme" Target="/ppt/slideMasters/theme/theme1.xml" Id="Recd5ed0b057641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49e8b264c94d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d8c64ae574e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7f979cd8c4d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d5b929e7949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a5c9436824e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56faa709043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4560734a841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d5978929c4b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8 902 854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3 008 911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