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565025a9d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3bef0ec1d467e"/>
  </p:sldMasterIdLst>
  <p:sldIdLst>
    <p:sldId xmlns:r="http://schemas.openxmlformats.org/officeDocument/2006/relationships" id="256" r:id="R9d2bb4fe2bfe401e"/>
    <p:sldId xmlns:r="http://schemas.openxmlformats.org/officeDocument/2006/relationships" id="257" r:id="R4e9a755432e345b4"/>
    <p:sldId xmlns:r="http://schemas.openxmlformats.org/officeDocument/2006/relationships" id="258" r:id="R87976ad1f5d94373"/>
    <p:sldId xmlns:r="http://schemas.openxmlformats.org/officeDocument/2006/relationships" id="259" r:id="Rda88121035354675"/>
    <p:sldId xmlns:r="http://schemas.openxmlformats.org/officeDocument/2006/relationships" id="260" r:id="Ra81acb42ca4e4eca"/>
    <p:sldId xmlns:r="http://schemas.openxmlformats.org/officeDocument/2006/relationships" id="261" r:id="Re511c80f2f4845e5"/>
    <p:sldId xmlns:r="http://schemas.openxmlformats.org/officeDocument/2006/relationships" id="262" r:id="R452da6a64e41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3bef0ec1d467e" /><Relationship Type="http://schemas.openxmlformats.org/officeDocument/2006/relationships/slide" Target="/ppt/slides/slide1.xml" Id="R9d2bb4fe2bfe401e" /><Relationship Type="http://schemas.openxmlformats.org/officeDocument/2006/relationships/slide" Target="/ppt/slides/slide2.xml" Id="R4e9a755432e345b4" /><Relationship Type="http://schemas.openxmlformats.org/officeDocument/2006/relationships/slide" Target="/ppt/slides/slide3.xml" Id="R87976ad1f5d94373" /><Relationship Type="http://schemas.openxmlformats.org/officeDocument/2006/relationships/slide" Target="/ppt/slides/slide4.xml" Id="Rda88121035354675" /><Relationship Type="http://schemas.openxmlformats.org/officeDocument/2006/relationships/slide" Target="/ppt/slides/slide5.xml" Id="Ra81acb42ca4e4eca" /><Relationship Type="http://schemas.openxmlformats.org/officeDocument/2006/relationships/slide" Target="/ppt/slides/slide6.xml" Id="Re511c80f2f4845e5" /><Relationship Type="http://schemas.openxmlformats.org/officeDocument/2006/relationships/slide" Target="/ppt/slides/slide7.xml" Id="R452da6a64e41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639a0dc29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cf64bfc774935" /><Relationship Type="http://schemas.openxmlformats.org/officeDocument/2006/relationships/theme" Target="/ppt/slideMasters/theme/theme1.xml" Id="R4b2669ce7691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cf64bfc77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ce34c2d88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f8b02b63446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2581522ea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8f589daf4a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f6f7720b5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9f825962147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cfe077f5c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