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bd4c6db7d34b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2cee2dbb848f0"/>
  </p:sldMasterIdLst>
  <p:sldIdLst>
    <p:sldId xmlns:r="http://schemas.openxmlformats.org/officeDocument/2006/relationships" id="256" r:id="Rb554e914ba1a4f34"/>
    <p:sldId xmlns:r="http://schemas.openxmlformats.org/officeDocument/2006/relationships" id="257" r:id="Rfff4da2500de4924"/>
    <p:sldId xmlns:r="http://schemas.openxmlformats.org/officeDocument/2006/relationships" id="258" r:id="Rd85703b583c648c4"/>
    <p:sldId xmlns:r="http://schemas.openxmlformats.org/officeDocument/2006/relationships" id="259" r:id="Rd7d6df565d7d4801"/>
    <p:sldId xmlns:r="http://schemas.openxmlformats.org/officeDocument/2006/relationships" id="260" r:id="R2afb53ca73c24938"/>
    <p:sldId xmlns:r="http://schemas.openxmlformats.org/officeDocument/2006/relationships" id="261" r:id="R4a0a0869a6f84faf"/>
    <p:sldId xmlns:r="http://schemas.openxmlformats.org/officeDocument/2006/relationships" id="262" r:id="R9e72accf20af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2cee2dbb848f0" /><Relationship Type="http://schemas.openxmlformats.org/officeDocument/2006/relationships/slide" Target="/ppt/slides/slide1.xml" Id="Rb554e914ba1a4f34" /><Relationship Type="http://schemas.openxmlformats.org/officeDocument/2006/relationships/slide" Target="/ppt/slides/slide2.xml" Id="Rfff4da2500de4924" /><Relationship Type="http://schemas.openxmlformats.org/officeDocument/2006/relationships/slide" Target="/ppt/slides/slide3.xml" Id="Rd85703b583c648c4" /><Relationship Type="http://schemas.openxmlformats.org/officeDocument/2006/relationships/slide" Target="/ppt/slides/slide4.xml" Id="Rd7d6df565d7d4801" /><Relationship Type="http://schemas.openxmlformats.org/officeDocument/2006/relationships/slide" Target="/ppt/slides/slide5.xml" Id="R2afb53ca73c24938" /><Relationship Type="http://schemas.openxmlformats.org/officeDocument/2006/relationships/slide" Target="/ppt/slides/slide6.xml" Id="R4a0a0869a6f84faf" /><Relationship Type="http://schemas.openxmlformats.org/officeDocument/2006/relationships/slide" Target="/ppt/slides/slide7.xml" Id="R9e72accf20af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26e547ade44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028e7b6164c7e" /><Relationship Type="http://schemas.openxmlformats.org/officeDocument/2006/relationships/theme" Target="/ppt/slideMasters/theme/theme1.xml" Id="Raab8e738e3ca4e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8028e7b616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f521b550b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955e3f924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adba92dca4a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a4215df65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2ad245e7b40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42ab485084d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2698e64ec45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