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4cd85b2abc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f89ca97c64423"/>
  </p:sldMasterIdLst>
  <p:sldIdLst>
    <p:sldId xmlns:r="http://schemas.openxmlformats.org/officeDocument/2006/relationships" id="256" r:id="R152c5c61a52c485a"/>
    <p:sldId xmlns:r="http://schemas.openxmlformats.org/officeDocument/2006/relationships" id="257" r:id="Rd0900cc471e04149"/>
    <p:sldId xmlns:r="http://schemas.openxmlformats.org/officeDocument/2006/relationships" id="258" r:id="R98379e89fa1c4331"/>
    <p:sldId xmlns:r="http://schemas.openxmlformats.org/officeDocument/2006/relationships" id="259" r:id="R7aa1cbb3a4fa4021"/>
    <p:sldId xmlns:r="http://schemas.openxmlformats.org/officeDocument/2006/relationships" id="260" r:id="R546c4324d3d5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f89ca97c64423" /><Relationship Type="http://schemas.openxmlformats.org/officeDocument/2006/relationships/slide" Target="/ppt/slides/slide1.xml" Id="R152c5c61a52c485a" /><Relationship Type="http://schemas.openxmlformats.org/officeDocument/2006/relationships/slide" Target="/ppt/slides/slide2.xml" Id="Rd0900cc471e04149" /><Relationship Type="http://schemas.openxmlformats.org/officeDocument/2006/relationships/slide" Target="/ppt/slides/slide3.xml" Id="R98379e89fa1c4331" /><Relationship Type="http://schemas.openxmlformats.org/officeDocument/2006/relationships/slide" Target="/ppt/slides/slide4.xml" Id="R7aa1cbb3a4fa4021" /><Relationship Type="http://schemas.openxmlformats.org/officeDocument/2006/relationships/slide" Target="/ppt/slides/slide5.xml" Id="R546c4324d3d5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8033fbf0a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11ba4e1c04d6d" /><Relationship Type="http://schemas.openxmlformats.org/officeDocument/2006/relationships/theme" Target="/ppt/slideMasters/theme/theme1.xml" Id="R84325a98c49b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11ba4e1c0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25dc31d98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06ca7bf68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626712bf4f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94cdefa38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c16e08a4c4c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