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e6d958636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446adabd7433f"/>
  </p:sldMasterIdLst>
  <p:sldIdLst>
    <p:sldId xmlns:r="http://schemas.openxmlformats.org/officeDocument/2006/relationships" id="256" r:id="R2fb951ad2f5c497e"/>
    <p:sldId xmlns:r="http://schemas.openxmlformats.org/officeDocument/2006/relationships" id="257" r:id="Rc7a0a6958c96476e"/>
    <p:sldId xmlns:r="http://schemas.openxmlformats.org/officeDocument/2006/relationships" id="258" r:id="R9316dea43fed4e68"/>
    <p:sldId xmlns:r="http://schemas.openxmlformats.org/officeDocument/2006/relationships" id="259" r:id="R6535e921b6b64ec9"/>
    <p:sldId xmlns:r="http://schemas.openxmlformats.org/officeDocument/2006/relationships" id="260" r:id="R6d1b33669ab94b0d"/>
    <p:sldId xmlns:r="http://schemas.openxmlformats.org/officeDocument/2006/relationships" id="261" r:id="R084ed420c7c940f0"/>
    <p:sldId xmlns:r="http://schemas.openxmlformats.org/officeDocument/2006/relationships" id="262" r:id="Rc2aad66bdd88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446adabd7433f" /><Relationship Type="http://schemas.openxmlformats.org/officeDocument/2006/relationships/slide" Target="/ppt/slides/slide1.xml" Id="R2fb951ad2f5c497e" /><Relationship Type="http://schemas.openxmlformats.org/officeDocument/2006/relationships/slide" Target="/ppt/slides/slide2.xml" Id="Rc7a0a6958c96476e" /><Relationship Type="http://schemas.openxmlformats.org/officeDocument/2006/relationships/slide" Target="/ppt/slides/slide3.xml" Id="R9316dea43fed4e68" /><Relationship Type="http://schemas.openxmlformats.org/officeDocument/2006/relationships/slide" Target="/ppt/slides/slide4.xml" Id="R6535e921b6b64ec9" /><Relationship Type="http://schemas.openxmlformats.org/officeDocument/2006/relationships/slide" Target="/ppt/slides/slide5.xml" Id="R6d1b33669ab94b0d" /><Relationship Type="http://schemas.openxmlformats.org/officeDocument/2006/relationships/slide" Target="/ppt/slides/slide6.xml" Id="R084ed420c7c940f0" /><Relationship Type="http://schemas.openxmlformats.org/officeDocument/2006/relationships/slide" Target="/ppt/slides/slide7.xml" Id="Rc2aad66bdd88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12d750877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999812f24038" /><Relationship Type="http://schemas.openxmlformats.org/officeDocument/2006/relationships/theme" Target="/ppt/slideMasters/theme/theme1.xml" Id="R1dc182e71067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e999812f2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b657e508b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5aecb97e4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cdca92e6a41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6e702e9ab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2a2a958f8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62ae94be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5c266c66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MASKIN OG TRANSPORT AS ble etablert [år] og holder til i Beitostølen.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40 115 471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1 631 440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13 693 378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26 743 938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2953 Beitostølen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12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985 341 737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