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b9c61f4b234f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92ff33998d4e01"/>
  </p:sldMasterIdLst>
  <p:sldIdLst>
    <p:sldId xmlns:r="http://schemas.openxmlformats.org/officeDocument/2006/relationships" id="256" r:id="Rd05e4abcad1e4a3e"/>
    <p:sldId xmlns:r="http://schemas.openxmlformats.org/officeDocument/2006/relationships" id="257" r:id="Rc7df0d6e62244abd"/>
    <p:sldId xmlns:r="http://schemas.openxmlformats.org/officeDocument/2006/relationships" id="258" r:id="R16af1eb7904346cb"/>
    <p:sldId xmlns:r="http://schemas.openxmlformats.org/officeDocument/2006/relationships" id="259" r:id="Ref3534201b374190"/>
    <p:sldId xmlns:r="http://schemas.openxmlformats.org/officeDocument/2006/relationships" id="260" r:id="R3fcf86b7c3164322"/>
    <p:sldId xmlns:r="http://schemas.openxmlformats.org/officeDocument/2006/relationships" id="261" r:id="R0bac2b71d9e4453f"/>
    <p:sldId xmlns:r="http://schemas.openxmlformats.org/officeDocument/2006/relationships" id="262" r:id="R877f29f64c414b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2ff33998d4e01" /><Relationship Type="http://schemas.openxmlformats.org/officeDocument/2006/relationships/slide" Target="/ppt/slides/slide1.xml" Id="Rd05e4abcad1e4a3e" /><Relationship Type="http://schemas.openxmlformats.org/officeDocument/2006/relationships/slide" Target="/ppt/slides/slide2.xml" Id="Rc7df0d6e62244abd" /><Relationship Type="http://schemas.openxmlformats.org/officeDocument/2006/relationships/slide" Target="/ppt/slides/slide3.xml" Id="R16af1eb7904346cb" /><Relationship Type="http://schemas.openxmlformats.org/officeDocument/2006/relationships/slide" Target="/ppt/slides/slide4.xml" Id="Ref3534201b374190" /><Relationship Type="http://schemas.openxmlformats.org/officeDocument/2006/relationships/slide" Target="/ppt/slides/slide5.xml" Id="R3fcf86b7c3164322" /><Relationship Type="http://schemas.openxmlformats.org/officeDocument/2006/relationships/slide" Target="/ppt/slides/slide6.xml" Id="R0bac2b71d9e4453f" /><Relationship Type="http://schemas.openxmlformats.org/officeDocument/2006/relationships/slide" Target="/ppt/slides/slide7.xml" Id="R877f29f64c414b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3dcfd731740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4cfda5aa2418d" /><Relationship Type="http://schemas.openxmlformats.org/officeDocument/2006/relationships/theme" Target="/ppt/slideMasters/theme/theme1.xml" Id="R82b7bf27012541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74cfda5aa2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9f5f4590944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253cc9590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877fef7de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599abcef44d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e479f5d0d49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503a854b546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695ebed2345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FÆRDER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FÆRDER PROSJEKT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−1 807 470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22 850 129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141 479 000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142 303 039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HOVDE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www.FincaMarbella.com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985 369 496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