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4b63b49ec4a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77965075fd4a19"/>
  </p:sldMasterIdLst>
  <p:sldIdLst>
    <p:sldId xmlns:r="http://schemas.openxmlformats.org/officeDocument/2006/relationships" id="256" r:id="R8cc85e44f01945f3"/>
    <p:sldId xmlns:r="http://schemas.openxmlformats.org/officeDocument/2006/relationships" id="257" r:id="R24ab558d5d744a2e"/>
    <p:sldId xmlns:r="http://schemas.openxmlformats.org/officeDocument/2006/relationships" id="258" r:id="Rd5c2afc2206f4938"/>
    <p:sldId xmlns:r="http://schemas.openxmlformats.org/officeDocument/2006/relationships" id="259" r:id="Re633a86c9d4b4afd"/>
    <p:sldId xmlns:r="http://schemas.openxmlformats.org/officeDocument/2006/relationships" id="260" r:id="R37693faa2b324683"/>
    <p:sldId xmlns:r="http://schemas.openxmlformats.org/officeDocument/2006/relationships" id="261" r:id="R710d9594566a4a1e"/>
    <p:sldId xmlns:r="http://schemas.openxmlformats.org/officeDocument/2006/relationships" id="262" r:id="R8e3341d66d85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7965075fd4a19" /><Relationship Type="http://schemas.openxmlformats.org/officeDocument/2006/relationships/slide" Target="/ppt/slides/slide1.xml" Id="R8cc85e44f01945f3" /><Relationship Type="http://schemas.openxmlformats.org/officeDocument/2006/relationships/slide" Target="/ppt/slides/slide2.xml" Id="R24ab558d5d744a2e" /><Relationship Type="http://schemas.openxmlformats.org/officeDocument/2006/relationships/slide" Target="/ppt/slides/slide3.xml" Id="Rd5c2afc2206f4938" /><Relationship Type="http://schemas.openxmlformats.org/officeDocument/2006/relationships/slide" Target="/ppt/slides/slide4.xml" Id="Re633a86c9d4b4afd" /><Relationship Type="http://schemas.openxmlformats.org/officeDocument/2006/relationships/slide" Target="/ppt/slides/slide5.xml" Id="R37693faa2b324683" /><Relationship Type="http://schemas.openxmlformats.org/officeDocument/2006/relationships/slide" Target="/ppt/slides/slide6.xml" Id="R710d9594566a4a1e" /><Relationship Type="http://schemas.openxmlformats.org/officeDocument/2006/relationships/slide" Target="/ppt/slides/slide7.xml" Id="R8e3341d66d85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c5860df154e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0912f25474d64" /><Relationship Type="http://schemas.openxmlformats.org/officeDocument/2006/relationships/theme" Target="/ppt/slideMasters/theme/theme1.xml" Id="Rafa1625499404a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0912f25474d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a7dbd0484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058560949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da6609f294a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dd225b260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701a93b564f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699e3c0a94b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61708deb0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ELEKTRO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22 297 664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11 306 488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HØGENES FRODE ANDREAS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SVEISTRUP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SLORBAK LINDA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THUEN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Bliksrud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61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985 449 341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