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05bd5e41aa4c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cf81404e374dfc"/>
  </p:sldMasterIdLst>
  <p:sldIdLst>
    <p:sldId xmlns:r="http://schemas.openxmlformats.org/officeDocument/2006/relationships" id="256" r:id="Rea368a4549044f24"/>
    <p:sldId xmlns:r="http://schemas.openxmlformats.org/officeDocument/2006/relationships" id="257" r:id="Rf727a84d35e64d58"/>
    <p:sldId xmlns:r="http://schemas.openxmlformats.org/officeDocument/2006/relationships" id="258" r:id="R1a8695ea79694a04"/>
    <p:sldId xmlns:r="http://schemas.openxmlformats.org/officeDocument/2006/relationships" id="259" r:id="R4226f80c61e74717"/>
    <p:sldId xmlns:r="http://schemas.openxmlformats.org/officeDocument/2006/relationships" id="260" r:id="Rd796ef5a41d24fc6"/>
    <p:sldId xmlns:r="http://schemas.openxmlformats.org/officeDocument/2006/relationships" id="261" r:id="R2d26a79f2f064f8e"/>
    <p:sldId xmlns:r="http://schemas.openxmlformats.org/officeDocument/2006/relationships" id="262" r:id="R4e8a78bb56894c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cf81404e374dfc" /><Relationship Type="http://schemas.openxmlformats.org/officeDocument/2006/relationships/slide" Target="/ppt/slides/slide1.xml" Id="Rea368a4549044f24" /><Relationship Type="http://schemas.openxmlformats.org/officeDocument/2006/relationships/slide" Target="/ppt/slides/slide2.xml" Id="Rf727a84d35e64d58" /><Relationship Type="http://schemas.openxmlformats.org/officeDocument/2006/relationships/slide" Target="/ppt/slides/slide3.xml" Id="R1a8695ea79694a04" /><Relationship Type="http://schemas.openxmlformats.org/officeDocument/2006/relationships/slide" Target="/ppt/slides/slide4.xml" Id="R4226f80c61e74717" /><Relationship Type="http://schemas.openxmlformats.org/officeDocument/2006/relationships/slide" Target="/ppt/slides/slide5.xml" Id="Rd796ef5a41d24fc6" /><Relationship Type="http://schemas.openxmlformats.org/officeDocument/2006/relationships/slide" Target="/ppt/slides/slide6.xml" Id="R2d26a79f2f064f8e" /><Relationship Type="http://schemas.openxmlformats.org/officeDocument/2006/relationships/slide" Target="/ppt/slides/slide7.xml" Id="R4e8a78bb56894c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41a8a588d443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19bbf1e5e34844" /><Relationship Type="http://schemas.openxmlformats.org/officeDocument/2006/relationships/theme" Target="/ppt/slideMasters/theme/theme1.xml" Id="Re575cdc7646042b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19bbf1e5e348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c666eddc824b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1becdccb7a43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d347853b7947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08e406bcc14e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a1e20d8461471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71b99f7f984a1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11d0424e8848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UTSIKT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UTSIKT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UTSIKT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UTSIKT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UTSIKT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UTSIKT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−46 590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819 975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1 471 180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2 026 274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UTSIKT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TOSTERUD HERLEIK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UTSIKT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Fallanveien 4E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0495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22 90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post@utsikt.no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www.utsikt.no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985 456 097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UTSIKT AS</a:t>
            </a:r>
          </a:p>
        </p:txBody>
      </p:sp>
    </p:spTree>
  </p:cSld>
  <p:clrMapOvr>
    <a:masterClrMapping xmlns:a="http://schemas.openxmlformats.org/drawingml/2006/main"/>
  </p:clrMapOvr>
</p:sld>
</file>