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409af446c549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21f20fa8bd41e2"/>
  </p:sldMasterIdLst>
  <p:sldIdLst>
    <p:sldId xmlns:r="http://schemas.openxmlformats.org/officeDocument/2006/relationships" id="256" r:id="Rb149674218ba4a46"/>
    <p:sldId xmlns:r="http://schemas.openxmlformats.org/officeDocument/2006/relationships" id="257" r:id="R87b5aabebaa04ea0"/>
    <p:sldId xmlns:r="http://schemas.openxmlformats.org/officeDocument/2006/relationships" id="258" r:id="Rc5dacaa208ab4b18"/>
    <p:sldId xmlns:r="http://schemas.openxmlformats.org/officeDocument/2006/relationships" id="259" r:id="R292e662796e0434d"/>
    <p:sldId xmlns:r="http://schemas.openxmlformats.org/officeDocument/2006/relationships" id="260" r:id="R2827fea1d02a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1f20fa8bd41e2" /><Relationship Type="http://schemas.openxmlformats.org/officeDocument/2006/relationships/slide" Target="/ppt/slides/slide1.xml" Id="Rb149674218ba4a46" /><Relationship Type="http://schemas.openxmlformats.org/officeDocument/2006/relationships/slide" Target="/ppt/slides/slide2.xml" Id="R87b5aabebaa04ea0" /><Relationship Type="http://schemas.openxmlformats.org/officeDocument/2006/relationships/slide" Target="/ppt/slides/slide3.xml" Id="Rc5dacaa208ab4b18" /><Relationship Type="http://schemas.openxmlformats.org/officeDocument/2006/relationships/slide" Target="/ppt/slides/slide4.xml" Id="R292e662796e0434d" /><Relationship Type="http://schemas.openxmlformats.org/officeDocument/2006/relationships/slide" Target="/ppt/slides/slide5.xml" Id="R2827fea1d02a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23fb9df0344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1c81955e14786" /><Relationship Type="http://schemas.openxmlformats.org/officeDocument/2006/relationships/theme" Target="/ppt/slideMasters/theme/theme1.xml" Id="R486dc0b365dc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61c81955e147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4bbcc4eb940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6ed4def42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eeaf7c77e42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a210bf63841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7e242589042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HAUSVIK MARITIME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HAUSVIK MARITIME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985 565 430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