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4f8b1cd88041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cd13b0747f4836"/>
  </p:sldMasterIdLst>
  <p:sldIdLst>
    <p:sldId xmlns:r="http://schemas.openxmlformats.org/officeDocument/2006/relationships" id="256" r:id="Ra289830a3a814168"/>
    <p:sldId xmlns:r="http://schemas.openxmlformats.org/officeDocument/2006/relationships" id="257" r:id="Rbf27ded7af4d4946"/>
    <p:sldId xmlns:r="http://schemas.openxmlformats.org/officeDocument/2006/relationships" id="258" r:id="R500f3255181e4c1f"/>
    <p:sldId xmlns:r="http://schemas.openxmlformats.org/officeDocument/2006/relationships" id="259" r:id="R218df3da58e8403b"/>
    <p:sldId xmlns:r="http://schemas.openxmlformats.org/officeDocument/2006/relationships" id="260" r:id="Re66b5df51e8147bb"/>
    <p:sldId xmlns:r="http://schemas.openxmlformats.org/officeDocument/2006/relationships" id="261" r:id="Rc1da1639eed14242"/>
    <p:sldId xmlns:r="http://schemas.openxmlformats.org/officeDocument/2006/relationships" id="262" r:id="R9b075490913a4e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d13b0747f4836" /><Relationship Type="http://schemas.openxmlformats.org/officeDocument/2006/relationships/slide" Target="/ppt/slides/slide1.xml" Id="Ra289830a3a814168" /><Relationship Type="http://schemas.openxmlformats.org/officeDocument/2006/relationships/slide" Target="/ppt/slides/slide2.xml" Id="Rbf27ded7af4d4946" /><Relationship Type="http://schemas.openxmlformats.org/officeDocument/2006/relationships/slide" Target="/ppt/slides/slide3.xml" Id="R500f3255181e4c1f" /><Relationship Type="http://schemas.openxmlformats.org/officeDocument/2006/relationships/slide" Target="/ppt/slides/slide4.xml" Id="R218df3da58e8403b" /><Relationship Type="http://schemas.openxmlformats.org/officeDocument/2006/relationships/slide" Target="/ppt/slides/slide5.xml" Id="Re66b5df51e8147bb" /><Relationship Type="http://schemas.openxmlformats.org/officeDocument/2006/relationships/slide" Target="/ppt/slides/slide6.xml" Id="Rc1da1639eed14242" /><Relationship Type="http://schemas.openxmlformats.org/officeDocument/2006/relationships/slide" Target="/ppt/slides/slide7.xml" Id="R9b075490913a4e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02c8351d646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55dfe628e4b4b" /><Relationship Type="http://schemas.openxmlformats.org/officeDocument/2006/relationships/theme" Target="/ppt/slideMasters/theme/theme1.xml" Id="R6dcf4d3cadf94c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055dfe628e4b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1272f94044d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ad86e068e48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643f627cd4a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e9fefc47041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c911247d241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bd025a3d0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c545324ee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