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a37cebea5f46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e02d5723244b22"/>
  </p:sldMasterIdLst>
  <p:sldIdLst>
    <p:sldId xmlns:r="http://schemas.openxmlformats.org/officeDocument/2006/relationships" id="256" r:id="R938233421cb24894"/>
    <p:sldId xmlns:r="http://schemas.openxmlformats.org/officeDocument/2006/relationships" id="257" r:id="Rc7f5566ac31d4489"/>
    <p:sldId xmlns:r="http://schemas.openxmlformats.org/officeDocument/2006/relationships" id="258" r:id="Ra25b012bd51f45bf"/>
    <p:sldId xmlns:r="http://schemas.openxmlformats.org/officeDocument/2006/relationships" id="259" r:id="R448adf635efd41e4"/>
    <p:sldId xmlns:r="http://schemas.openxmlformats.org/officeDocument/2006/relationships" id="260" r:id="Rb5776daf089f4068"/>
    <p:sldId xmlns:r="http://schemas.openxmlformats.org/officeDocument/2006/relationships" id="261" r:id="R10a085a0dc054516"/>
    <p:sldId xmlns:r="http://schemas.openxmlformats.org/officeDocument/2006/relationships" id="262" r:id="R2f0fd4ea96ac4a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e02d5723244b22" /><Relationship Type="http://schemas.openxmlformats.org/officeDocument/2006/relationships/slide" Target="/ppt/slides/slide1.xml" Id="R938233421cb24894" /><Relationship Type="http://schemas.openxmlformats.org/officeDocument/2006/relationships/slide" Target="/ppt/slides/slide2.xml" Id="Rc7f5566ac31d4489" /><Relationship Type="http://schemas.openxmlformats.org/officeDocument/2006/relationships/slide" Target="/ppt/slides/slide3.xml" Id="Ra25b012bd51f45bf" /><Relationship Type="http://schemas.openxmlformats.org/officeDocument/2006/relationships/slide" Target="/ppt/slides/slide4.xml" Id="R448adf635efd41e4" /><Relationship Type="http://schemas.openxmlformats.org/officeDocument/2006/relationships/slide" Target="/ppt/slides/slide5.xml" Id="Rb5776daf089f4068" /><Relationship Type="http://schemas.openxmlformats.org/officeDocument/2006/relationships/slide" Target="/ppt/slides/slide6.xml" Id="R10a085a0dc054516" /><Relationship Type="http://schemas.openxmlformats.org/officeDocument/2006/relationships/slide" Target="/ppt/slides/slide7.xml" Id="R2f0fd4ea96ac4a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30eeb43f0a43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6c680cea840c7" /><Relationship Type="http://schemas.openxmlformats.org/officeDocument/2006/relationships/theme" Target="/ppt/slideMasters/theme/theme1.xml" Id="R6c46d167b10344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96c680cea840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c18c754684f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d963526384e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6af721c054c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17076424944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94cc116bc4a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87c7db46b48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92bc7540d40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EGENCIA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EGENCIA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−204 381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1 111 431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365 199 188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426 133 684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EGENCIA HOLDINGS UK LIMITED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Tordenskiolds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15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985 573 913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EGENCIA AS</a:t>
            </a:r>
          </a:p>
        </p:txBody>
      </p:sp>
    </p:spTree>
  </p:cSld>
  <p:clrMapOvr>
    <a:masterClrMapping xmlns:a="http://schemas.openxmlformats.org/drawingml/2006/main"/>
  </p:clrMapOvr>
</p:sld>
</file>