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5e51e1c5bd42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ecacb034984f86"/>
  </p:sldMasterIdLst>
  <p:sldIdLst>
    <p:sldId xmlns:r="http://schemas.openxmlformats.org/officeDocument/2006/relationships" id="256" r:id="R51ac93644d9b42c6"/>
    <p:sldId xmlns:r="http://schemas.openxmlformats.org/officeDocument/2006/relationships" id="257" r:id="R966d07ef42524725"/>
    <p:sldId xmlns:r="http://schemas.openxmlformats.org/officeDocument/2006/relationships" id="258" r:id="R3917954b13e74208"/>
    <p:sldId xmlns:r="http://schemas.openxmlformats.org/officeDocument/2006/relationships" id="259" r:id="R9c72771a905442f6"/>
    <p:sldId xmlns:r="http://schemas.openxmlformats.org/officeDocument/2006/relationships" id="260" r:id="Re67c6dddc6b24ee9"/>
    <p:sldId xmlns:r="http://schemas.openxmlformats.org/officeDocument/2006/relationships" id="261" r:id="Rd7060978c5874e9c"/>
    <p:sldId xmlns:r="http://schemas.openxmlformats.org/officeDocument/2006/relationships" id="262" r:id="R14c4686c13db44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ecacb034984f86" /><Relationship Type="http://schemas.openxmlformats.org/officeDocument/2006/relationships/slide" Target="/ppt/slides/slide1.xml" Id="R51ac93644d9b42c6" /><Relationship Type="http://schemas.openxmlformats.org/officeDocument/2006/relationships/slide" Target="/ppt/slides/slide2.xml" Id="R966d07ef42524725" /><Relationship Type="http://schemas.openxmlformats.org/officeDocument/2006/relationships/slide" Target="/ppt/slides/slide3.xml" Id="R3917954b13e74208" /><Relationship Type="http://schemas.openxmlformats.org/officeDocument/2006/relationships/slide" Target="/ppt/slides/slide4.xml" Id="R9c72771a905442f6" /><Relationship Type="http://schemas.openxmlformats.org/officeDocument/2006/relationships/slide" Target="/ppt/slides/slide5.xml" Id="Re67c6dddc6b24ee9" /><Relationship Type="http://schemas.openxmlformats.org/officeDocument/2006/relationships/slide" Target="/ppt/slides/slide6.xml" Id="Rd7060978c5874e9c" /><Relationship Type="http://schemas.openxmlformats.org/officeDocument/2006/relationships/slide" Target="/ppt/slides/slide7.xml" Id="R14c4686c13db44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bf3391e844b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e29e1de774909" /><Relationship Type="http://schemas.openxmlformats.org/officeDocument/2006/relationships/theme" Target="/ppt/slideMasters/theme/theme1.xml" Id="Rcfc13a4cca404d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3e29e1de7749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94fce427440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126ff64384d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cf65d7a1f40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2c567357d47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de75dc86d40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6e5329b7e48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3993de91c41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DWTEKNIKK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DWTEKNIKK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1 637 014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2 209 412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11 990 666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RC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Knivsøveien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1788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985 601 607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