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bc5dff9cc4e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5f5721cfd4e57"/>
  </p:sldMasterIdLst>
  <p:sldIdLst>
    <p:sldId xmlns:r="http://schemas.openxmlformats.org/officeDocument/2006/relationships" id="256" r:id="R72c17b92980f4a75"/>
    <p:sldId xmlns:r="http://schemas.openxmlformats.org/officeDocument/2006/relationships" id="257" r:id="Rf18d1eb880704a27"/>
    <p:sldId xmlns:r="http://schemas.openxmlformats.org/officeDocument/2006/relationships" id="258" r:id="R928147dbdbf14d8f"/>
    <p:sldId xmlns:r="http://schemas.openxmlformats.org/officeDocument/2006/relationships" id="259" r:id="Rdc4a0f5ad92f40e9"/>
    <p:sldId xmlns:r="http://schemas.openxmlformats.org/officeDocument/2006/relationships" id="260" r:id="Reac910871c3042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5f5721cfd4e57" /><Relationship Type="http://schemas.openxmlformats.org/officeDocument/2006/relationships/slide" Target="/ppt/slides/slide1.xml" Id="R72c17b92980f4a75" /><Relationship Type="http://schemas.openxmlformats.org/officeDocument/2006/relationships/slide" Target="/ppt/slides/slide2.xml" Id="Rf18d1eb880704a27" /><Relationship Type="http://schemas.openxmlformats.org/officeDocument/2006/relationships/slide" Target="/ppt/slides/slide3.xml" Id="R928147dbdbf14d8f" /><Relationship Type="http://schemas.openxmlformats.org/officeDocument/2006/relationships/slide" Target="/ppt/slides/slide4.xml" Id="Rdc4a0f5ad92f40e9" /><Relationship Type="http://schemas.openxmlformats.org/officeDocument/2006/relationships/slide" Target="/ppt/slides/slide5.xml" Id="Reac910871c3042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a741f46164d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1500bc03245a6" /><Relationship Type="http://schemas.openxmlformats.org/officeDocument/2006/relationships/theme" Target="/ppt/slideMasters/theme/theme1.xml" Id="Re7953260834749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21500bc03245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3b883e0e040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39a375203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266bfd7c94e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07e6abd0a4f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abc8a9b8e44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