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ffd494a6674f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f2546291244fd7"/>
  </p:sldMasterIdLst>
  <p:sldIdLst>
    <p:sldId xmlns:r="http://schemas.openxmlformats.org/officeDocument/2006/relationships" id="256" r:id="Rf38812345be147eb"/>
    <p:sldId xmlns:r="http://schemas.openxmlformats.org/officeDocument/2006/relationships" id="257" r:id="R7d56ce8dba444c27"/>
    <p:sldId xmlns:r="http://schemas.openxmlformats.org/officeDocument/2006/relationships" id="258" r:id="R5cf4b87247424a74"/>
    <p:sldId xmlns:r="http://schemas.openxmlformats.org/officeDocument/2006/relationships" id="259" r:id="R3a618f43abfb4f8c"/>
    <p:sldId xmlns:r="http://schemas.openxmlformats.org/officeDocument/2006/relationships" id="260" r:id="Red9e79e3483443df"/>
    <p:sldId xmlns:r="http://schemas.openxmlformats.org/officeDocument/2006/relationships" id="261" r:id="Rf82b3b3c10c64934"/>
    <p:sldId xmlns:r="http://schemas.openxmlformats.org/officeDocument/2006/relationships" id="262" r:id="R0b063a84896949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2546291244fd7" /><Relationship Type="http://schemas.openxmlformats.org/officeDocument/2006/relationships/slide" Target="/ppt/slides/slide1.xml" Id="Rf38812345be147eb" /><Relationship Type="http://schemas.openxmlformats.org/officeDocument/2006/relationships/slide" Target="/ppt/slides/slide2.xml" Id="R7d56ce8dba444c27" /><Relationship Type="http://schemas.openxmlformats.org/officeDocument/2006/relationships/slide" Target="/ppt/slides/slide3.xml" Id="R5cf4b87247424a74" /><Relationship Type="http://schemas.openxmlformats.org/officeDocument/2006/relationships/slide" Target="/ppt/slides/slide4.xml" Id="R3a618f43abfb4f8c" /><Relationship Type="http://schemas.openxmlformats.org/officeDocument/2006/relationships/slide" Target="/ppt/slides/slide5.xml" Id="Red9e79e3483443df" /><Relationship Type="http://schemas.openxmlformats.org/officeDocument/2006/relationships/slide" Target="/ppt/slides/slide6.xml" Id="Rf82b3b3c10c64934" /><Relationship Type="http://schemas.openxmlformats.org/officeDocument/2006/relationships/slide" Target="/ppt/slides/slide7.xml" Id="R0b063a84896949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bf901791b340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3e48801784c45" /><Relationship Type="http://schemas.openxmlformats.org/officeDocument/2006/relationships/theme" Target="/ppt/slideMasters/theme/theme1.xml" Id="Re0cc6faa4f2c4c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53e48801784c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2148ecb8d44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fde1c53a34c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1e9f3137f4c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afb2d3afc49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0fb5ce08c4a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b5d968c2642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a8c80fb0448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ØKONOMISERVICE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ØKONOMISERVICE AS ble etablert [år] og holder til i Svolvær.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10 983 079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1 508 879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1 188 891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1 288 983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3 095 074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WINI AS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 INVEST AS  –  34,0 %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Lofotgata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8300 Svolvær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07 59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post@lofotenokonomi.no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985 641 803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ØKONOMISERVICE AS</a:t>
            </a:r>
          </a:p>
        </p:txBody>
      </p:sp>
    </p:spTree>
  </p:cSld>
  <p:clrMapOvr>
    <a:masterClrMapping xmlns:a="http://schemas.openxmlformats.org/drawingml/2006/main"/>
  </p:clrMapOvr>
</p:sld>
</file>