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00a0eedb245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ad9c9f50e04618"/>
  </p:sldMasterIdLst>
  <p:sldIdLst>
    <p:sldId xmlns:r="http://schemas.openxmlformats.org/officeDocument/2006/relationships" id="256" r:id="R176ae23b7e244e42"/>
    <p:sldId xmlns:r="http://schemas.openxmlformats.org/officeDocument/2006/relationships" id="257" r:id="Rec8456f7f8eb4829"/>
    <p:sldId xmlns:r="http://schemas.openxmlformats.org/officeDocument/2006/relationships" id="258" r:id="R4ba0dec3542b4bbb"/>
    <p:sldId xmlns:r="http://schemas.openxmlformats.org/officeDocument/2006/relationships" id="259" r:id="R81e525725f07481e"/>
    <p:sldId xmlns:r="http://schemas.openxmlformats.org/officeDocument/2006/relationships" id="260" r:id="Rac61bcbfcdb04378"/>
    <p:sldId xmlns:r="http://schemas.openxmlformats.org/officeDocument/2006/relationships" id="261" r:id="R35fdbcdb40d14c53"/>
    <p:sldId xmlns:r="http://schemas.openxmlformats.org/officeDocument/2006/relationships" id="262" r:id="R654ce032befc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d9c9f50e04618" /><Relationship Type="http://schemas.openxmlformats.org/officeDocument/2006/relationships/slide" Target="/ppt/slides/slide1.xml" Id="R176ae23b7e244e42" /><Relationship Type="http://schemas.openxmlformats.org/officeDocument/2006/relationships/slide" Target="/ppt/slides/slide2.xml" Id="Rec8456f7f8eb4829" /><Relationship Type="http://schemas.openxmlformats.org/officeDocument/2006/relationships/slide" Target="/ppt/slides/slide3.xml" Id="R4ba0dec3542b4bbb" /><Relationship Type="http://schemas.openxmlformats.org/officeDocument/2006/relationships/slide" Target="/ppt/slides/slide4.xml" Id="R81e525725f07481e" /><Relationship Type="http://schemas.openxmlformats.org/officeDocument/2006/relationships/slide" Target="/ppt/slides/slide5.xml" Id="Rac61bcbfcdb04378" /><Relationship Type="http://schemas.openxmlformats.org/officeDocument/2006/relationships/slide" Target="/ppt/slides/slide6.xml" Id="R35fdbcdb40d14c53" /><Relationship Type="http://schemas.openxmlformats.org/officeDocument/2006/relationships/slide" Target="/ppt/slides/slide7.xml" Id="R654ce032befc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dcbe348cd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f0ee4779b470f" /><Relationship Type="http://schemas.openxmlformats.org/officeDocument/2006/relationships/theme" Target="/ppt/slideMasters/theme/theme1.xml" Id="R9b31dfa3bffb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3f0ee4779b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d03d065b745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ecd54d2954c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cbd62431c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de88ca657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77370ada140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5e330a7aa4a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495d28aca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T3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T3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11 451 454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−4 453 365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−16 732 859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77 791 767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T3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Ulavegen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