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131519851446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dc6d1b99164407"/>
  </p:sldMasterIdLst>
  <p:sldIdLst>
    <p:sldId xmlns:r="http://schemas.openxmlformats.org/officeDocument/2006/relationships" id="256" r:id="R952100e6733f4519"/>
    <p:sldId xmlns:r="http://schemas.openxmlformats.org/officeDocument/2006/relationships" id="257" r:id="R323d5086d8af4d73"/>
    <p:sldId xmlns:r="http://schemas.openxmlformats.org/officeDocument/2006/relationships" id="258" r:id="Re90406808fd64e95"/>
    <p:sldId xmlns:r="http://schemas.openxmlformats.org/officeDocument/2006/relationships" id="259" r:id="R250853013a9a4c6b"/>
    <p:sldId xmlns:r="http://schemas.openxmlformats.org/officeDocument/2006/relationships" id="260" r:id="Reee9e45628784b45"/>
    <p:sldId xmlns:r="http://schemas.openxmlformats.org/officeDocument/2006/relationships" id="261" r:id="R89f01be14c8e4567"/>
    <p:sldId xmlns:r="http://schemas.openxmlformats.org/officeDocument/2006/relationships" id="262" r:id="Rf97263d661054d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dc6d1b99164407" /><Relationship Type="http://schemas.openxmlformats.org/officeDocument/2006/relationships/slide" Target="/ppt/slides/slide1.xml" Id="R952100e6733f4519" /><Relationship Type="http://schemas.openxmlformats.org/officeDocument/2006/relationships/slide" Target="/ppt/slides/slide2.xml" Id="R323d5086d8af4d73" /><Relationship Type="http://schemas.openxmlformats.org/officeDocument/2006/relationships/slide" Target="/ppt/slides/slide3.xml" Id="Re90406808fd64e95" /><Relationship Type="http://schemas.openxmlformats.org/officeDocument/2006/relationships/slide" Target="/ppt/slides/slide4.xml" Id="R250853013a9a4c6b" /><Relationship Type="http://schemas.openxmlformats.org/officeDocument/2006/relationships/slide" Target="/ppt/slides/slide5.xml" Id="Reee9e45628784b45" /><Relationship Type="http://schemas.openxmlformats.org/officeDocument/2006/relationships/slide" Target="/ppt/slides/slide6.xml" Id="R89f01be14c8e4567" /><Relationship Type="http://schemas.openxmlformats.org/officeDocument/2006/relationships/slide" Target="/ppt/slides/slide7.xml" Id="Rf97263d661054d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20540ddb7f4e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e728d36d54a40" /><Relationship Type="http://schemas.openxmlformats.org/officeDocument/2006/relationships/theme" Target="/ppt/slideMasters/theme/theme1.xml" Id="R69ab34009c0740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9e728d36d54a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5b98b377048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8fa4a2f6342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4233429dd49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bc153cfe645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3c793cc464a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f2d1d4e894b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84bd7bc5545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VALLE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VALLE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VALLE CONSULTING AS ble etablert [år] og holder til i Sætre.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VALLE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VALLE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VALLE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2 885 730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2 899 411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VALLE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VALLE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VALLE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Frode Valle, Langsethveien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3475 Sætre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79 86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985 654 352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VALLE CONSULTING AS</a:t>
            </a:r>
          </a:p>
        </p:txBody>
      </p:sp>
    </p:spTree>
  </p:cSld>
  <p:clrMapOvr>
    <a:masterClrMapping xmlns:a="http://schemas.openxmlformats.org/drawingml/2006/main"/>
  </p:clrMapOvr>
</p:sld>
</file>