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1e0d723d5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069d2795c4114"/>
  </p:sldMasterIdLst>
  <p:sldIdLst>
    <p:sldId xmlns:r="http://schemas.openxmlformats.org/officeDocument/2006/relationships" id="256" r:id="Ra37d521f154b4891"/>
    <p:sldId xmlns:r="http://schemas.openxmlformats.org/officeDocument/2006/relationships" id="257" r:id="R98d909b1b175410f"/>
    <p:sldId xmlns:r="http://schemas.openxmlformats.org/officeDocument/2006/relationships" id="258" r:id="R4ccdc19e62ef42fc"/>
    <p:sldId xmlns:r="http://schemas.openxmlformats.org/officeDocument/2006/relationships" id="259" r:id="Rfdb430d8ff4a4fbe"/>
    <p:sldId xmlns:r="http://schemas.openxmlformats.org/officeDocument/2006/relationships" id="260" r:id="Raffe4210f630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069d2795c4114" /><Relationship Type="http://schemas.openxmlformats.org/officeDocument/2006/relationships/slide" Target="/ppt/slides/slide1.xml" Id="Ra37d521f154b4891" /><Relationship Type="http://schemas.openxmlformats.org/officeDocument/2006/relationships/slide" Target="/ppt/slides/slide2.xml" Id="R98d909b1b175410f" /><Relationship Type="http://schemas.openxmlformats.org/officeDocument/2006/relationships/slide" Target="/ppt/slides/slide3.xml" Id="R4ccdc19e62ef42fc" /><Relationship Type="http://schemas.openxmlformats.org/officeDocument/2006/relationships/slide" Target="/ppt/slides/slide4.xml" Id="Rfdb430d8ff4a4fbe" /><Relationship Type="http://schemas.openxmlformats.org/officeDocument/2006/relationships/slide" Target="/ppt/slides/slide5.xml" Id="Raffe4210f630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53aae29b1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4cb1b2894c15" /><Relationship Type="http://schemas.openxmlformats.org/officeDocument/2006/relationships/theme" Target="/ppt/slideMasters/theme/theme1.xml" Id="Ra24a05f252e1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c4cb1b289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3877016f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5f85aa3e8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0699384fc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bc63e77a5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8f719c7e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