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bb3a5a593d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24bfa86754371"/>
  </p:sldMasterIdLst>
  <p:sldIdLst>
    <p:sldId xmlns:r="http://schemas.openxmlformats.org/officeDocument/2006/relationships" id="256" r:id="Rf299eba19db74492"/>
    <p:sldId xmlns:r="http://schemas.openxmlformats.org/officeDocument/2006/relationships" id="257" r:id="R989d50371f124f8f"/>
    <p:sldId xmlns:r="http://schemas.openxmlformats.org/officeDocument/2006/relationships" id="258" r:id="Rc9ece269ad444b46"/>
    <p:sldId xmlns:r="http://schemas.openxmlformats.org/officeDocument/2006/relationships" id="259" r:id="R982d1aaec067407c"/>
    <p:sldId xmlns:r="http://schemas.openxmlformats.org/officeDocument/2006/relationships" id="260" r:id="R8a710c2ae0c64cd8"/>
    <p:sldId xmlns:r="http://schemas.openxmlformats.org/officeDocument/2006/relationships" id="261" r:id="R46de352a94fa46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24bfa86754371" /><Relationship Type="http://schemas.openxmlformats.org/officeDocument/2006/relationships/slide" Target="/ppt/slides/slide1.xml" Id="Rf299eba19db74492" /><Relationship Type="http://schemas.openxmlformats.org/officeDocument/2006/relationships/slide" Target="/ppt/slides/slide2.xml" Id="R989d50371f124f8f" /><Relationship Type="http://schemas.openxmlformats.org/officeDocument/2006/relationships/slide" Target="/ppt/slides/slide3.xml" Id="Rc9ece269ad444b46" /><Relationship Type="http://schemas.openxmlformats.org/officeDocument/2006/relationships/slide" Target="/ppt/slides/slide4.xml" Id="R982d1aaec067407c" /><Relationship Type="http://schemas.openxmlformats.org/officeDocument/2006/relationships/slide" Target="/ppt/slides/slide5.xml" Id="R8a710c2ae0c64cd8" /><Relationship Type="http://schemas.openxmlformats.org/officeDocument/2006/relationships/slide" Target="/ppt/slides/slide6.xml" Id="R46de352a94fa46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cd4acbce8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6914703ad4fbf" /><Relationship Type="http://schemas.openxmlformats.org/officeDocument/2006/relationships/theme" Target="/ppt/slideMasters/theme/theme1.xml" Id="R37e05bff4501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6914703ad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c552d64de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57467d614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33b258653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30aada0241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3194b8e8c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7f21efa07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ENTRENOR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−2 556 800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2 017 513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59 971 279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65 517 242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Bioenergi AS, Dragonveien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