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73899ab9284414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d915e303fa41eb"/>
  </p:sldMasterIdLst>
  <p:sldIdLst>
    <p:sldId xmlns:r="http://schemas.openxmlformats.org/officeDocument/2006/relationships" id="256" r:id="R8140df08136b4d82"/>
    <p:sldId xmlns:r="http://schemas.openxmlformats.org/officeDocument/2006/relationships" id="257" r:id="Rfa6ed6012b674bf3"/>
    <p:sldId xmlns:r="http://schemas.openxmlformats.org/officeDocument/2006/relationships" id="258" r:id="R2091a47b13ad48fa"/>
    <p:sldId xmlns:r="http://schemas.openxmlformats.org/officeDocument/2006/relationships" id="259" r:id="Rb71533f21cca45f1"/>
    <p:sldId xmlns:r="http://schemas.openxmlformats.org/officeDocument/2006/relationships" id="260" r:id="Rb31982969ecf430b"/>
    <p:sldId xmlns:r="http://schemas.openxmlformats.org/officeDocument/2006/relationships" id="261" r:id="R291813bad0f24d89"/>
    <p:sldId xmlns:r="http://schemas.openxmlformats.org/officeDocument/2006/relationships" id="262" r:id="R0b0b6b8707e74d9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d915e303fa41eb" /><Relationship Type="http://schemas.openxmlformats.org/officeDocument/2006/relationships/slide" Target="/ppt/slides/slide1.xml" Id="R8140df08136b4d82" /><Relationship Type="http://schemas.openxmlformats.org/officeDocument/2006/relationships/slide" Target="/ppt/slides/slide2.xml" Id="Rfa6ed6012b674bf3" /><Relationship Type="http://schemas.openxmlformats.org/officeDocument/2006/relationships/slide" Target="/ppt/slides/slide3.xml" Id="R2091a47b13ad48fa" /><Relationship Type="http://schemas.openxmlformats.org/officeDocument/2006/relationships/slide" Target="/ppt/slides/slide4.xml" Id="Rb71533f21cca45f1" /><Relationship Type="http://schemas.openxmlformats.org/officeDocument/2006/relationships/slide" Target="/ppt/slides/slide5.xml" Id="Rb31982969ecf430b" /><Relationship Type="http://schemas.openxmlformats.org/officeDocument/2006/relationships/slide" Target="/ppt/slides/slide6.xml" Id="R291813bad0f24d89" /><Relationship Type="http://schemas.openxmlformats.org/officeDocument/2006/relationships/slide" Target="/ppt/slides/slide7.xml" Id="R0b0b6b8707e74d9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59e4118abc4e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4e8e3f1fc144a1" /><Relationship Type="http://schemas.openxmlformats.org/officeDocument/2006/relationships/theme" Target="/ppt/slideMasters/theme/theme1.xml" Id="Redbf79ee8cc5420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f4e8e3f1fc144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c99bc86f13498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a1a7d7a2fc42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69a3af1964484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12adaf05fe495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a15e605624448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3173ef8d8a43a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6b3988478b464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LANGFONN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LANGFONN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LANGFONN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LANGFONN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LANGFONN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LANGFONN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24 291 811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22 091 313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21 325 604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306 533 691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333 999 083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LANGFONN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BERGESEN HENRIK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LANGFONN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Frøyas gate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12 18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985 701 113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LANGFONN AS</a:t>
            </a:r>
          </a:p>
        </p:txBody>
      </p:sp>
    </p:spTree>
  </p:cSld>
  <p:clrMapOvr>
    <a:masterClrMapping xmlns:a="http://schemas.openxmlformats.org/drawingml/2006/main"/>
  </p:clrMapOvr>
</p:sld>
</file>