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afefe49d2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291b6d907494e"/>
  </p:sldMasterIdLst>
  <p:sldIdLst>
    <p:sldId xmlns:r="http://schemas.openxmlformats.org/officeDocument/2006/relationships" id="256" r:id="Rff45e73a18b64158"/>
    <p:sldId xmlns:r="http://schemas.openxmlformats.org/officeDocument/2006/relationships" id="257" r:id="Rbd11303306334672"/>
    <p:sldId xmlns:r="http://schemas.openxmlformats.org/officeDocument/2006/relationships" id="258" r:id="Rcf300bd24d524e28"/>
    <p:sldId xmlns:r="http://schemas.openxmlformats.org/officeDocument/2006/relationships" id="259" r:id="R925d4a4b63c5439b"/>
    <p:sldId xmlns:r="http://schemas.openxmlformats.org/officeDocument/2006/relationships" id="260" r:id="Rd96d4ab31b624646"/>
    <p:sldId xmlns:r="http://schemas.openxmlformats.org/officeDocument/2006/relationships" id="261" r:id="R5325d8c8ac45461a"/>
    <p:sldId xmlns:r="http://schemas.openxmlformats.org/officeDocument/2006/relationships" id="262" r:id="Rf2639a90e2a0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291b6d907494e" /><Relationship Type="http://schemas.openxmlformats.org/officeDocument/2006/relationships/slide" Target="/ppt/slides/slide1.xml" Id="Rff45e73a18b64158" /><Relationship Type="http://schemas.openxmlformats.org/officeDocument/2006/relationships/slide" Target="/ppt/slides/slide2.xml" Id="Rbd11303306334672" /><Relationship Type="http://schemas.openxmlformats.org/officeDocument/2006/relationships/slide" Target="/ppt/slides/slide3.xml" Id="Rcf300bd24d524e28" /><Relationship Type="http://schemas.openxmlformats.org/officeDocument/2006/relationships/slide" Target="/ppt/slides/slide4.xml" Id="R925d4a4b63c5439b" /><Relationship Type="http://schemas.openxmlformats.org/officeDocument/2006/relationships/slide" Target="/ppt/slides/slide5.xml" Id="Rd96d4ab31b624646" /><Relationship Type="http://schemas.openxmlformats.org/officeDocument/2006/relationships/slide" Target="/ppt/slides/slide6.xml" Id="R5325d8c8ac45461a" /><Relationship Type="http://schemas.openxmlformats.org/officeDocument/2006/relationships/slide" Target="/ppt/slides/slide7.xml" Id="Rf2639a90e2a0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fe916b989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d5ce5bd7a45b0" /><Relationship Type="http://schemas.openxmlformats.org/officeDocument/2006/relationships/theme" Target="/ppt/slideMasters/theme/theme1.xml" Id="Rc949b17d93fd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d5ce5bd7a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66374c573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ad8ed8226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f4e510938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d59718f9c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cb8aeced042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a736fd16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28464b9bf4e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CITIUS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−3 911 085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5 353 227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JACK SKALLERUD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Hoslejordet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CITIUS INVEST AS</a:t>
            </a:r>
          </a:p>
        </p:txBody>
      </p:sp>
    </p:spTree>
  </p:cSld>
  <p:clrMapOvr>
    <a:masterClrMapping xmlns:a="http://schemas.openxmlformats.org/drawingml/2006/main"/>
  </p:clrMapOvr>
</p:sld>
</file>