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0ccacd19e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1d7e4a51a4065"/>
  </p:sldMasterIdLst>
  <p:sldIdLst>
    <p:sldId xmlns:r="http://schemas.openxmlformats.org/officeDocument/2006/relationships" id="256" r:id="Rdd819096845c4832"/>
    <p:sldId xmlns:r="http://schemas.openxmlformats.org/officeDocument/2006/relationships" id="257" r:id="Rf725505d75b54af6"/>
    <p:sldId xmlns:r="http://schemas.openxmlformats.org/officeDocument/2006/relationships" id="258" r:id="Rdcd6216d3a2c464b"/>
    <p:sldId xmlns:r="http://schemas.openxmlformats.org/officeDocument/2006/relationships" id="259" r:id="Rad103c042f344a3e"/>
    <p:sldId xmlns:r="http://schemas.openxmlformats.org/officeDocument/2006/relationships" id="260" r:id="R10ee72eac0a64286"/>
    <p:sldId xmlns:r="http://schemas.openxmlformats.org/officeDocument/2006/relationships" id="261" r:id="R63566c124d694317"/>
    <p:sldId xmlns:r="http://schemas.openxmlformats.org/officeDocument/2006/relationships" id="262" r:id="R623e1fd0b62e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1d7e4a51a4065" /><Relationship Type="http://schemas.openxmlformats.org/officeDocument/2006/relationships/slide" Target="/ppt/slides/slide1.xml" Id="Rdd819096845c4832" /><Relationship Type="http://schemas.openxmlformats.org/officeDocument/2006/relationships/slide" Target="/ppt/slides/slide2.xml" Id="Rf725505d75b54af6" /><Relationship Type="http://schemas.openxmlformats.org/officeDocument/2006/relationships/slide" Target="/ppt/slides/slide3.xml" Id="Rdcd6216d3a2c464b" /><Relationship Type="http://schemas.openxmlformats.org/officeDocument/2006/relationships/slide" Target="/ppt/slides/slide4.xml" Id="Rad103c042f344a3e" /><Relationship Type="http://schemas.openxmlformats.org/officeDocument/2006/relationships/slide" Target="/ppt/slides/slide5.xml" Id="R10ee72eac0a64286" /><Relationship Type="http://schemas.openxmlformats.org/officeDocument/2006/relationships/slide" Target="/ppt/slides/slide6.xml" Id="R63566c124d694317" /><Relationship Type="http://schemas.openxmlformats.org/officeDocument/2006/relationships/slide" Target="/ppt/slides/slide7.xml" Id="R623e1fd0b62e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8511ff2cf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7795b638b4f3d" /><Relationship Type="http://schemas.openxmlformats.org/officeDocument/2006/relationships/theme" Target="/ppt/slideMasters/theme/theme1.xml" Id="Rfe87b3794aa3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f7795b638b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43cd0f844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e00e8b01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3a9060e40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8b0a3767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8e6ec4e3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ae55d3100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9d5e6c84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