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d42e94b18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fc3578b9844c7"/>
  </p:sldMasterIdLst>
  <p:sldIdLst>
    <p:sldId xmlns:r="http://schemas.openxmlformats.org/officeDocument/2006/relationships" id="256" r:id="R4e74bb57c89b4e9d"/>
    <p:sldId xmlns:r="http://schemas.openxmlformats.org/officeDocument/2006/relationships" id="257" r:id="Rfbdf2c5e697c4d1f"/>
    <p:sldId xmlns:r="http://schemas.openxmlformats.org/officeDocument/2006/relationships" id="258" r:id="Rdd32ee9e716f47eb"/>
    <p:sldId xmlns:r="http://schemas.openxmlformats.org/officeDocument/2006/relationships" id="259" r:id="Rad95432b860a40ef"/>
    <p:sldId xmlns:r="http://schemas.openxmlformats.org/officeDocument/2006/relationships" id="260" r:id="Rfcb361ea3cb7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fc3578b9844c7" /><Relationship Type="http://schemas.openxmlformats.org/officeDocument/2006/relationships/slide" Target="/ppt/slides/slide1.xml" Id="R4e74bb57c89b4e9d" /><Relationship Type="http://schemas.openxmlformats.org/officeDocument/2006/relationships/slide" Target="/ppt/slides/slide2.xml" Id="Rfbdf2c5e697c4d1f" /><Relationship Type="http://schemas.openxmlformats.org/officeDocument/2006/relationships/slide" Target="/ppt/slides/slide3.xml" Id="Rdd32ee9e716f47eb" /><Relationship Type="http://schemas.openxmlformats.org/officeDocument/2006/relationships/slide" Target="/ppt/slides/slide4.xml" Id="Rad95432b860a40ef" /><Relationship Type="http://schemas.openxmlformats.org/officeDocument/2006/relationships/slide" Target="/ppt/slides/slide5.xml" Id="Rfcb361ea3cb7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14120483b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8456a6c54734" /><Relationship Type="http://schemas.openxmlformats.org/officeDocument/2006/relationships/theme" Target="/ppt/slideMasters/theme/theme1.xml" Id="Rc65de90702c4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f8456a6c5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3c61b68d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81024fc6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82dade86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1cdca7727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58956890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