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258d2d809445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08ae63384949d6"/>
  </p:sldMasterIdLst>
  <p:sldIdLst>
    <p:sldId xmlns:r="http://schemas.openxmlformats.org/officeDocument/2006/relationships" id="256" r:id="R7c540c9200e64e3e"/>
    <p:sldId xmlns:r="http://schemas.openxmlformats.org/officeDocument/2006/relationships" id="257" r:id="R5121b3904e5848d4"/>
    <p:sldId xmlns:r="http://schemas.openxmlformats.org/officeDocument/2006/relationships" id="258" r:id="R231cca5514d04d9d"/>
    <p:sldId xmlns:r="http://schemas.openxmlformats.org/officeDocument/2006/relationships" id="259" r:id="R9ee87e6b1b934e9a"/>
    <p:sldId xmlns:r="http://schemas.openxmlformats.org/officeDocument/2006/relationships" id="260" r:id="Rede5422d5e8f43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08ae63384949d6" /><Relationship Type="http://schemas.openxmlformats.org/officeDocument/2006/relationships/slide" Target="/ppt/slides/slide1.xml" Id="R7c540c9200e64e3e" /><Relationship Type="http://schemas.openxmlformats.org/officeDocument/2006/relationships/slide" Target="/ppt/slides/slide2.xml" Id="R5121b3904e5848d4" /><Relationship Type="http://schemas.openxmlformats.org/officeDocument/2006/relationships/slide" Target="/ppt/slides/slide3.xml" Id="R231cca5514d04d9d" /><Relationship Type="http://schemas.openxmlformats.org/officeDocument/2006/relationships/slide" Target="/ppt/slides/slide4.xml" Id="R9ee87e6b1b934e9a" /><Relationship Type="http://schemas.openxmlformats.org/officeDocument/2006/relationships/slide" Target="/ppt/slides/slide5.xml" Id="Rede5422d5e8f43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3498cc4ae4f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0454ccf514ce0" /><Relationship Type="http://schemas.openxmlformats.org/officeDocument/2006/relationships/theme" Target="/ppt/slideMasters/theme/theme1.xml" Id="Rbfad91dddf104d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50454ccf514c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2c79480424e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70919e54e41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0f559b9b844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041beb8744b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45c3106584c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MARINA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MARINA BRYGGE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985 874 913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