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bffe12a1df4b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c49e387ce24822"/>
  </p:sldMasterIdLst>
  <p:sldIdLst>
    <p:sldId xmlns:r="http://schemas.openxmlformats.org/officeDocument/2006/relationships" id="256" r:id="R56c3513b03924d3c"/>
    <p:sldId xmlns:r="http://schemas.openxmlformats.org/officeDocument/2006/relationships" id="257" r:id="Rf8e3ebedd516423e"/>
    <p:sldId xmlns:r="http://schemas.openxmlformats.org/officeDocument/2006/relationships" id="258" r:id="Rd842caf0d8714cfd"/>
    <p:sldId xmlns:r="http://schemas.openxmlformats.org/officeDocument/2006/relationships" id="259" r:id="Rf6289e8bfdf94324"/>
    <p:sldId xmlns:r="http://schemas.openxmlformats.org/officeDocument/2006/relationships" id="260" r:id="Rbed919ac2b5e4c43"/>
    <p:sldId xmlns:r="http://schemas.openxmlformats.org/officeDocument/2006/relationships" id="261" r:id="R2c4c5389327f426a"/>
    <p:sldId xmlns:r="http://schemas.openxmlformats.org/officeDocument/2006/relationships" id="262" r:id="R4570ce91d0d94c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c49e387ce24822" /><Relationship Type="http://schemas.openxmlformats.org/officeDocument/2006/relationships/slide" Target="/ppt/slides/slide1.xml" Id="R56c3513b03924d3c" /><Relationship Type="http://schemas.openxmlformats.org/officeDocument/2006/relationships/slide" Target="/ppt/slides/slide2.xml" Id="Rf8e3ebedd516423e" /><Relationship Type="http://schemas.openxmlformats.org/officeDocument/2006/relationships/slide" Target="/ppt/slides/slide3.xml" Id="Rd842caf0d8714cfd" /><Relationship Type="http://schemas.openxmlformats.org/officeDocument/2006/relationships/slide" Target="/ppt/slides/slide4.xml" Id="Rf6289e8bfdf94324" /><Relationship Type="http://schemas.openxmlformats.org/officeDocument/2006/relationships/slide" Target="/ppt/slides/slide5.xml" Id="Rbed919ac2b5e4c43" /><Relationship Type="http://schemas.openxmlformats.org/officeDocument/2006/relationships/slide" Target="/ppt/slides/slide6.xml" Id="R2c4c5389327f426a" /><Relationship Type="http://schemas.openxmlformats.org/officeDocument/2006/relationships/slide" Target="/ppt/slides/slide7.xml" Id="R4570ce91d0d94c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f5e70d87444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edd039cc548bc" /><Relationship Type="http://schemas.openxmlformats.org/officeDocument/2006/relationships/theme" Target="/ppt/slideMasters/theme/theme1.xml" Id="R5b7a7ff9e1ec42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fedd039cc548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5f0dfd7214e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7415ee2e74c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873e7dba14c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06a8e077d49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7c975b96040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8c4b7b77c4c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1820efa6b43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VEKO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36 679 268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1 109 591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725 502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3 609 663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10 726 521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VEKO INVEST AS  –  73,0 %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VEKO INVEST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ELVESTAD EGILL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 ANDERS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JØRN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KJELL-ARNE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Gulliveien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985 997 349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VEKO AS</a:t>
            </a:r>
          </a:p>
        </p:txBody>
      </p:sp>
    </p:spTree>
  </p:cSld>
  <p:clrMapOvr>
    <a:masterClrMapping xmlns:a="http://schemas.openxmlformats.org/drawingml/2006/main"/>
  </p:clrMapOvr>
</p:sld>
</file>