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a4b6436ac454e7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2375ce53aa34134"/>
  </p:sldMasterIdLst>
  <p:sldIdLst>
    <p:sldId xmlns:r="http://schemas.openxmlformats.org/officeDocument/2006/relationships" id="256" r:id="R7b55fe1f1986406e"/>
    <p:sldId xmlns:r="http://schemas.openxmlformats.org/officeDocument/2006/relationships" id="257" r:id="Rc5a75789734f4ba6"/>
    <p:sldId xmlns:r="http://schemas.openxmlformats.org/officeDocument/2006/relationships" id="258" r:id="Re830f0060c62417a"/>
    <p:sldId xmlns:r="http://schemas.openxmlformats.org/officeDocument/2006/relationships" id="259" r:id="R72e259dbf1c54fa5"/>
    <p:sldId xmlns:r="http://schemas.openxmlformats.org/officeDocument/2006/relationships" id="260" r:id="Reacca7d12e0743a4"/>
    <p:sldId xmlns:r="http://schemas.openxmlformats.org/officeDocument/2006/relationships" id="261" r:id="R0500cf8f16d0494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2375ce53aa34134" /><Relationship Type="http://schemas.openxmlformats.org/officeDocument/2006/relationships/slide" Target="/ppt/slides/slide1.xml" Id="R7b55fe1f1986406e" /><Relationship Type="http://schemas.openxmlformats.org/officeDocument/2006/relationships/slide" Target="/ppt/slides/slide2.xml" Id="Rc5a75789734f4ba6" /><Relationship Type="http://schemas.openxmlformats.org/officeDocument/2006/relationships/slide" Target="/ppt/slides/slide3.xml" Id="Re830f0060c62417a" /><Relationship Type="http://schemas.openxmlformats.org/officeDocument/2006/relationships/slide" Target="/ppt/slides/slide4.xml" Id="R72e259dbf1c54fa5" /><Relationship Type="http://schemas.openxmlformats.org/officeDocument/2006/relationships/slide" Target="/ppt/slides/slide5.xml" Id="Reacca7d12e0743a4" /><Relationship Type="http://schemas.openxmlformats.org/officeDocument/2006/relationships/slide" Target="/ppt/slides/slide6.xml" Id="R0500cf8f16d0494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6164aebcb27462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6a325c816f4641" /><Relationship Type="http://schemas.openxmlformats.org/officeDocument/2006/relationships/theme" Target="/ppt/slideMasters/theme/theme1.xml" Id="Rcbd8a1636862452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f6a325c816f464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95e3e87cc348a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29630f1260403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af9f12c35f45b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f8d2aa0f694b1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798b12b7d8424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de296ec19a49d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EQUINOR ENERGY INTERNATIONAL VENEZUELA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EQUINOR ENERGY INTERNATIONAL VENEZUELA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EQUINOR ENERGY INTERNATIONAL VENEZUELA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EQUINOR ENERGY INTERNATIONAL VENEZUELA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EQUINOR ENERGY INTERNATIONAL VENEZUELA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EQUINOR ENERGY INTERNATIONAL VENEZUELA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985 999 708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EQUINOR ENERGY INTERNATIONAL VENEZUELA AS</a:t>
            </a:r>
          </a:p>
        </p:txBody>
      </p:sp>
    </p:spTree>
  </p:cSld>
  <p:clrMapOvr>
    <a:masterClrMapping xmlns:a="http://schemas.openxmlformats.org/drawingml/2006/main"/>
  </p:clrMapOvr>
</p:sld>
</file>