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55ae317aa4f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54112316b94033"/>
  </p:sldMasterIdLst>
  <p:sldIdLst>
    <p:sldId xmlns:r="http://schemas.openxmlformats.org/officeDocument/2006/relationships" id="256" r:id="R6a039a9c84894761"/>
    <p:sldId xmlns:r="http://schemas.openxmlformats.org/officeDocument/2006/relationships" id="257" r:id="Rebdfd73280f24e5d"/>
    <p:sldId xmlns:r="http://schemas.openxmlformats.org/officeDocument/2006/relationships" id="258" r:id="R0a6b950163814171"/>
    <p:sldId xmlns:r="http://schemas.openxmlformats.org/officeDocument/2006/relationships" id="259" r:id="R244a11cf8784415b"/>
    <p:sldId xmlns:r="http://schemas.openxmlformats.org/officeDocument/2006/relationships" id="260" r:id="Rd1fbad7f04ed4125"/>
    <p:sldId xmlns:r="http://schemas.openxmlformats.org/officeDocument/2006/relationships" id="261" r:id="R198fa173a5784ad5"/>
    <p:sldId xmlns:r="http://schemas.openxmlformats.org/officeDocument/2006/relationships" id="262" r:id="R6da9d4b495c64a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54112316b94033" /><Relationship Type="http://schemas.openxmlformats.org/officeDocument/2006/relationships/slide" Target="/ppt/slides/slide1.xml" Id="R6a039a9c84894761" /><Relationship Type="http://schemas.openxmlformats.org/officeDocument/2006/relationships/slide" Target="/ppt/slides/slide2.xml" Id="Rebdfd73280f24e5d" /><Relationship Type="http://schemas.openxmlformats.org/officeDocument/2006/relationships/slide" Target="/ppt/slides/slide3.xml" Id="R0a6b950163814171" /><Relationship Type="http://schemas.openxmlformats.org/officeDocument/2006/relationships/slide" Target="/ppt/slides/slide4.xml" Id="R244a11cf8784415b" /><Relationship Type="http://schemas.openxmlformats.org/officeDocument/2006/relationships/slide" Target="/ppt/slides/slide5.xml" Id="Rd1fbad7f04ed4125" /><Relationship Type="http://schemas.openxmlformats.org/officeDocument/2006/relationships/slide" Target="/ppt/slides/slide6.xml" Id="R198fa173a5784ad5" /><Relationship Type="http://schemas.openxmlformats.org/officeDocument/2006/relationships/slide" Target="/ppt/slides/slide7.xml" Id="R6da9d4b495c64a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aaa93fc5347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e711f7db64e57" /><Relationship Type="http://schemas.openxmlformats.org/officeDocument/2006/relationships/theme" Target="/ppt/slideMasters/theme/theme1.xml" Id="R2e1283e8b799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6e711f7db64e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b0e31c33340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479126b7846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898749d5f4d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099e7afdd4b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c78699ee447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d37cf57cb45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c2dd6b1264e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