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ad21d16263842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d04efb2fd4abe"/>
  </p:sldMasterIdLst>
  <p:sldIdLst>
    <p:sldId xmlns:r="http://schemas.openxmlformats.org/officeDocument/2006/relationships" id="256" r:id="R48af52988ea14d41"/>
    <p:sldId xmlns:r="http://schemas.openxmlformats.org/officeDocument/2006/relationships" id="257" r:id="R47098a878e1c48c8"/>
    <p:sldId xmlns:r="http://schemas.openxmlformats.org/officeDocument/2006/relationships" id="258" r:id="R452a9a922c2d46d9"/>
    <p:sldId xmlns:r="http://schemas.openxmlformats.org/officeDocument/2006/relationships" id="259" r:id="R86c2e295a4cc4cd2"/>
    <p:sldId xmlns:r="http://schemas.openxmlformats.org/officeDocument/2006/relationships" id="260" r:id="Ra543bbc5260843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d04efb2fd4abe" /><Relationship Type="http://schemas.openxmlformats.org/officeDocument/2006/relationships/slide" Target="/ppt/slides/slide1.xml" Id="R48af52988ea14d41" /><Relationship Type="http://schemas.openxmlformats.org/officeDocument/2006/relationships/slide" Target="/ppt/slides/slide2.xml" Id="R47098a878e1c48c8" /><Relationship Type="http://schemas.openxmlformats.org/officeDocument/2006/relationships/slide" Target="/ppt/slides/slide3.xml" Id="R452a9a922c2d46d9" /><Relationship Type="http://schemas.openxmlformats.org/officeDocument/2006/relationships/slide" Target="/ppt/slides/slide4.xml" Id="R86c2e295a4cc4cd2" /><Relationship Type="http://schemas.openxmlformats.org/officeDocument/2006/relationships/slide" Target="/ppt/slides/slide5.xml" Id="Ra543bbc5260843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d61aa9321f49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9b1f14203f4fa3" /><Relationship Type="http://schemas.openxmlformats.org/officeDocument/2006/relationships/theme" Target="/ppt/slideMasters/theme/theme1.xml" Id="R44d51d81945b42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9b1f14203f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aa22d7f348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aeb5137534e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1ca21c1b1496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278a8a53f46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5b8f0a65f48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GTT EIENDOM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GTT EIENDOM ANS ble etablert [år] og holder til i Saksvik.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Saksviktrøa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7562 Saksvik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986 016 953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GTT EIENDOM ANS</a:t>
            </a:r>
          </a:p>
        </p:txBody>
      </p:sp>
    </p:spTree>
  </p:cSld>
  <p:clrMapOvr>
    <a:masterClrMapping xmlns:a="http://schemas.openxmlformats.org/drawingml/2006/main"/>
  </p:clrMapOvr>
</p:sld>
</file>