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72080f609f4ce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075a70e2f145ec"/>
  </p:sldMasterIdLst>
  <p:sldIdLst>
    <p:sldId xmlns:r="http://schemas.openxmlformats.org/officeDocument/2006/relationships" id="256" r:id="R00123545324d4ff2"/>
    <p:sldId xmlns:r="http://schemas.openxmlformats.org/officeDocument/2006/relationships" id="257" r:id="R633266ad1da944de"/>
    <p:sldId xmlns:r="http://schemas.openxmlformats.org/officeDocument/2006/relationships" id="258" r:id="Re7a5d7cc70274498"/>
    <p:sldId xmlns:r="http://schemas.openxmlformats.org/officeDocument/2006/relationships" id="259" r:id="R351043b7ab8f458f"/>
    <p:sldId xmlns:r="http://schemas.openxmlformats.org/officeDocument/2006/relationships" id="260" r:id="R79977f9442f94cab"/>
    <p:sldId xmlns:r="http://schemas.openxmlformats.org/officeDocument/2006/relationships" id="261" r:id="R0a89de3eded940f0"/>
    <p:sldId xmlns:r="http://schemas.openxmlformats.org/officeDocument/2006/relationships" id="262" r:id="Rf9e41ca0996c48d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075a70e2f145ec" /><Relationship Type="http://schemas.openxmlformats.org/officeDocument/2006/relationships/slide" Target="/ppt/slides/slide1.xml" Id="R00123545324d4ff2" /><Relationship Type="http://schemas.openxmlformats.org/officeDocument/2006/relationships/slide" Target="/ppt/slides/slide2.xml" Id="R633266ad1da944de" /><Relationship Type="http://schemas.openxmlformats.org/officeDocument/2006/relationships/slide" Target="/ppt/slides/slide3.xml" Id="Re7a5d7cc70274498" /><Relationship Type="http://schemas.openxmlformats.org/officeDocument/2006/relationships/slide" Target="/ppt/slides/slide4.xml" Id="R351043b7ab8f458f" /><Relationship Type="http://schemas.openxmlformats.org/officeDocument/2006/relationships/slide" Target="/ppt/slides/slide5.xml" Id="R79977f9442f94cab" /><Relationship Type="http://schemas.openxmlformats.org/officeDocument/2006/relationships/slide" Target="/ppt/slides/slide6.xml" Id="R0a89de3eded940f0" /><Relationship Type="http://schemas.openxmlformats.org/officeDocument/2006/relationships/slide" Target="/ppt/slides/slide7.xml" Id="Rf9e41ca0996c48d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2efa781eee4c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d56fec28c48e0" /><Relationship Type="http://schemas.openxmlformats.org/officeDocument/2006/relationships/theme" Target="/ppt/slideMasters/theme/theme1.xml" Id="R52107cfe38a045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35d56fec28c48e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1b9d5b972e4f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b053c090ab43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032ec223648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597bbbb3e491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f8271067df4cf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c510e545aa4c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f6461e25a466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HESPRIHOLMEN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HESPRIHOLMEN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34 304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16 070 683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17 073 110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THORE AMUNDSEN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Vækerø terrasse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44 66 86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ta@hespriholmen.no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986 071 237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HESPRIHOLMEN INVEST AS</a:t>
            </a:r>
          </a:p>
        </p:txBody>
      </p:sp>
    </p:spTree>
  </p:cSld>
  <p:clrMapOvr>
    <a:masterClrMapping xmlns:a="http://schemas.openxmlformats.org/drawingml/2006/main"/>
  </p:clrMapOvr>
</p:sld>
</file>