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fde479b86e47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10a38b60145c2"/>
  </p:sldMasterIdLst>
  <p:sldIdLst>
    <p:sldId xmlns:r="http://schemas.openxmlformats.org/officeDocument/2006/relationships" id="256" r:id="R28814bd465e34194"/>
    <p:sldId xmlns:r="http://schemas.openxmlformats.org/officeDocument/2006/relationships" id="257" r:id="R431e8bcd96a040c5"/>
    <p:sldId xmlns:r="http://schemas.openxmlformats.org/officeDocument/2006/relationships" id="258" r:id="R8bf65fbc793a4d54"/>
    <p:sldId xmlns:r="http://schemas.openxmlformats.org/officeDocument/2006/relationships" id="259" r:id="R404620e4e9de42a2"/>
    <p:sldId xmlns:r="http://schemas.openxmlformats.org/officeDocument/2006/relationships" id="260" r:id="R32570e03ea434953"/>
    <p:sldId xmlns:r="http://schemas.openxmlformats.org/officeDocument/2006/relationships" id="261" r:id="Rf4ac38042eb84c76"/>
    <p:sldId xmlns:r="http://schemas.openxmlformats.org/officeDocument/2006/relationships" id="262" r:id="Ra3f9927112a0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10a38b60145c2" /><Relationship Type="http://schemas.openxmlformats.org/officeDocument/2006/relationships/slide" Target="/ppt/slides/slide1.xml" Id="R28814bd465e34194" /><Relationship Type="http://schemas.openxmlformats.org/officeDocument/2006/relationships/slide" Target="/ppt/slides/slide2.xml" Id="R431e8bcd96a040c5" /><Relationship Type="http://schemas.openxmlformats.org/officeDocument/2006/relationships/slide" Target="/ppt/slides/slide3.xml" Id="R8bf65fbc793a4d54" /><Relationship Type="http://schemas.openxmlformats.org/officeDocument/2006/relationships/slide" Target="/ppt/slides/slide4.xml" Id="R404620e4e9de42a2" /><Relationship Type="http://schemas.openxmlformats.org/officeDocument/2006/relationships/slide" Target="/ppt/slides/slide5.xml" Id="R32570e03ea434953" /><Relationship Type="http://schemas.openxmlformats.org/officeDocument/2006/relationships/slide" Target="/ppt/slides/slide6.xml" Id="Rf4ac38042eb84c76" /><Relationship Type="http://schemas.openxmlformats.org/officeDocument/2006/relationships/slide" Target="/ppt/slides/slide7.xml" Id="Ra3f9927112a0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a0f10a388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99d3ffd104dca" /><Relationship Type="http://schemas.openxmlformats.org/officeDocument/2006/relationships/theme" Target="/ppt/slideMasters/theme/theme1.xml" Id="R0f8bbce040314a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99d3ffd10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e023787ff43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b9f92f85049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102c41c5d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8af277a06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18ec1e6a944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12d597c4f4a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bc7337eb143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22 301 667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22 353 817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KARIN ANKER-RASCH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CAROLINE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JØRGEN ANKER-RASCH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LANGHEI ALEKSANDER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KARIN ANKER-RASCH  –  5,9 %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986 092 633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