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d07c596c3146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df0935cf384e79"/>
  </p:sldMasterIdLst>
  <p:sldIdLst>
    <p:sldId xmlns:r="http://schemas.openxmlformats.org/officeDocument/2006/relationships" id="256" r:id="R342fc7990f824e74"/>
    <p:sldId xmlns:r="http://schemas.openxmlformats.org/officeDocument/2006/relationships" id="257" r:id="Rd26b01cd5d2c4ac6"/>
    <p:sldId xmlns:r="http://schemas.openxmlformats.org/officeDocument/2006/relationships" id="258" r:id="R2d4fde94196d472c"/>
    <p:sldId xmlns:r="http://schemas.openxmlformats.org/officeDocument/2006/relationships" id="259" r:id="R9e9a17113bd441e7"/>
    <p:sldId xmlns:r="http://schemas.openxmlformats.org/officeDocument/2006/relationships" id="260" r:id="R40855c0beda64b33"/>
    <p:sldId xmlns:r="http://schemas.openxmlformats.org/officeDocument/2006/relationships" id="261" r:id="R50f1263f52a142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f0935cf384e79" /><Relationship Type="http://schemas.openxmlformats.org/officeDocument/2006/relationships/slide" Target="/ppt/slides/slide1.xml" Id="R342fc7990f824e74" /><Relationship Type="http://schemas.openxmlformats.org/officeDocument/2006/relationships/slide" Target="/ppt/slides/slide2.xml" Id="Rd26b01cd5d2c4ac6" /><Relationship Type="http://schemas.openxmlformats.org/officeDocument/2006/relationships/slide" Target="/ppt/slides/slide3.xml" Id="R2d4fde94196d472c" /><Relationship Type="http://schemas.openxmlformats.org/officeDocument/2006/relationships/slide" Target="/ppt/slides/slide4.xml" Id="R9e9a17113bd441e7" /><Relationship Type="http://schemas.openxmlformats.org/officeDocument/2006/relationships/slide" Target="/ppt/slides/slide5.xml" Id="R40855c0beda64b33" /><Relationship Type="http://schemas.openxmlformats.org/officeDocument/2006/relationships/slide" Target="/ppt/slides/slide6.xml" Id="R50f1263f52a142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67279be78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716424ffa484d" /><Relationship Type="http://schemas.openxmlformats.org/officeDocument/2006/relationships/theme" Target="/ppt/slideMasters/theme/theme1.xml" Id="Rcf24fe949431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d716424ffa48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9f0f0f61646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2bae7acc44d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b429827e941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c4af88d364d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b2cdd76b147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80e805f3a4a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