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157111f4a8840c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f96613bd5c3469e"/>
  </p:sldMasterIdLst>
  <p:sldIdLst>
    <p:sldId xmlns:r="http://schemas.openxmlformats.org/officeDocument/2006/relationships" id="256" r:id="R5dcf892ace4948fd"/>
    <p:sldId xmlns:r="http://schemas.openxmlformats.org/officeDocument/2006/relationships" id="257" r:id="R45401f68dada4c88"/>
    <p:sldId xmlns:r="http://schemas.openxmlformats.org/officeDocument/2006/relationships" id="258" r:id="R95b043da711c4ef1"/>
    <p:sldId xmlns:r="http://schemas.openxmlformats.org/officeDocument/2006/relationships" id="259" r:id="R65969763368846cd"/>
    <p:sldId xmlns:r="http://schemas.openxmlformats.org/officeDocument/2006/relationships" id="260" r:id="R73c23a05703c4521"/>
    <p:sldId xmlns:r="http://schemas.openxmlformats.org/officeDocument/2006/relationships" id="261" r:id="R4739e168073a414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96613bd5c3469e" /><Relationship Type="http://schemas.openxmlformats.org/officeDocument/2006/relationships/slide" Target="/ppt/slides/slide1.xml" Id="R5dcf892ace4948fd" /><Relationship Type="http://schemas.openxmlformats.org/officeDocument/2006/relationships/slide" Target="/ppt/slides/slide2.xml" Id="R45401f68dada4c88" /><Relationship Type="http://schemas.openxmlformats.org/officeDocument/2006/relationships/slide" Target="/ppt/slides/slide3.xml" Id="R95b043da711c4ef1" /><Relationship Type="http://schemas.openxmlformats.org/officeDocument/2006/relationships/slide" Target="/ppt/slides/slide4.xml" Id="R65969763368846cd" /><Relationship Type="http://schemas.openxmlformats.org/officeDocument/2006/relationships/slide" Target="/ppt/slides/slide5.xml" Id="R73c23a05703c4521" /><Relationship Type="http://schemas.openxmlformats.org/officeDocument/2006/relationships/slide" Target="/ppt/slides/slide6.xml" Id="R4739e168073a414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026bcf5d904ea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8cc84426a14f64" /><Relationship Type="http://schemas.openxmlformats.org/officeDocument/2006/relationships/theme" Target="/ppt/slideMasters/theme/theme1.xml" Id="R0a1d68b2180f4ef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8cc84426a14f6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b26822dcd045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b1e6f8ea6a4f4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b034d27686419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8eb6f51c914fd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8fba58e5954d9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6a83fc1afa4e4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FINANS &amp;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Cappelens gate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3717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90 54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hanne@finregn.no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986 103 708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