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5211aa697f49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a3aac530dc457e"/>
  </p:sldMasterIdLst>
  <p:sldIdLst>
    <p:sldId xmlns:r="http://schemas.openxmlformats.org/officeDocument/2006/relationships" id="256" r:id="R1659ed7b7e76415e"/>
    <p:sldId xmlns:r="http://schemas.openxmlformats.org/officeDocument/2006/relationships" id="257" r:id="R9d8ccf4915d24d29"/>
    <p:sldId xmlns:r="http://schemas.openxmlformats.org/officeDocument/2006/relationships" id="258" r:id="R35dcfe1a53eb4a9d"/>
    <p:sldId xmlns:r="http://schemas.openxmlformats.org/officeDocument/2006/relationships" id="259" r:id="R70baff1c32204fc1"/>
    <p:sldId xmlns:r="http://schemas.openxmlformats.org/officeDocument/2006/relationships" id="260" r:id="R25c7c2fbf8294403"/>
    <p:sldId xmlns:r="http://schemas.openxmlformats.org/officeDocument/2006/relationships" id="261" r:id="R07a674c99569495f"/>
    <p:sldId xmlns:r="http://schemas.openxmlformats.org/officeDocument/2006/relationships" id="262" r:id="R7741dd336e2b4e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a3aac530dc457e" /><Relationship Type="http://schemas.openxmlformats.org/officeDocument/2006/relationships/slide" Target="/ppt/slides/slide1.xml" Id="R1659ed7b7e76415e" /><Relationship Type="http://schemas.openxmlformats.org/officeDocument/2006/relationships/slide" Target="/ppt/slides/slide2.xml" Id="R9d8ccf4915d24d29" /><Relationship Type="http://schemas.openxmlformats.org/officeDocument/2006/relationships/slide" Target="/ppt/slides/slide3.xml" Id="R35dcfe1a53eb4a9d" /><Relationship Type="http://schemas.openxmlformats.org/officeDocument/2006/relationships/slide" Target="/ppt/slides/slide4.xml" Id="R70baff1c32204fc1" /><Relationship Type="http://schemas.openxmlformats.org/officeDocument/2006/relationships/slide" Target="/ppt/slides/slide5.xml" Id="R25c7c2fbf8294403" /><Relationship Type="http://schemas.openxmlformats.org/officeDocument/2006/relationships/slide" Target="/ppt/slides/slide6.xml" Id="R07a674c99569495f" /><Relationship Type="http://schemas.openxmlformats.org/officeDocument/2006/relationships/slide" Target="/ppt/slides/slide7.xml" Id="R7741dd336e2b4e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81558deef4a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76e7760b2442a" /><Relationship Type="http://schemas.openxmlformats.org/officeDocument/2006/relationships/theme" Target="/ppt/slideMasters/theme/theme1.xml" Id="R31349dec8e1548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876e7760b244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9e34306db247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f7d96361b843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fa8326f2948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b1a7c01dd44a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0b13f6a5343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830b008d841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f15f109e834f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FINANS &amp;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FINANS &amp; REGNSKAP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5 175 442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−108 692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1 129 519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1 846 103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NILAN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Cappelens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3717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90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hanne@finregn.no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986 103 708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