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3cf89edd764f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ba530fba2542ce"/>
  </p:sldMasterIdLst>
  <p:sldIdLst>
    <p:sldId xmlns:r="http://schemas.openxmlformats.org/officeDocument/2006/relationships" id="256" r:id="R79efa4db7fc14c1e"/>
    <p:sldId xmlns:r="http://schemas.openxmlformats.org/officeDocument/2006/relationships" id="257" r:id="R2a1e02f7790e4b4b"/>
    <p:sldId xmlns:r="http://schemas.openxmlformats.org/officeDocument/2006/relationships" id="258" r:id="R5a668fd5f6c3477a"/>
    <p:sldId xmlns:r="http://schemas.openxmlformats.org/officeDocument/2006/relationships" id="259" r:id="Re164a156b6304a39"/>
    <p:sldId xmlns:r="http://schemas.openxmlformats.org/officeDocument/2006/relationships" id="260" r:id="Rb0a582f7a154416f"/>
    <p:sldId xmlns:r="http://schemas.openxmlformats.org/officeDocument/2006/relationships" id="261" r:id="R96d7aec299da44c2"/>
    <p:sldId xmlns:r="http://schemas.openxmlformats.org/officeDocument/2006/relationships" id="262" r:id="R9d9121879c8f4c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ba530fba2542ce" /><Relationship Type="http://schemas.openxmlformats.org/officeDocument/2006/relationships/slide" Target="/ppt/slides/slide1.xml" Id="R79efa4db7fc14c1e" /><Relationship Type="http://schemas.openxmlformats.org/officeDocument/2006/relationships/slide" Target="/ppt/slides/slide2.xml" Id="R2a1e02f7790e4b4b" /><Relationship Type="http://schemas.openxmlformats.org/officeDocument/2006/relationships/slide" Target="/ppt/slides/slide3.xml" Id="R5a668fd5f6c3477a" /><Relationship Type="http://schemas.openxmlformats.org/officeDocument/2006/relationships/slide" Target="/ppt/slides/slide4.xml" Id="Re164a156b6304a39" /><Relationship Type="http://schemas.openxmlformats.org/officeDocument/2006/relationships/slide" Target="/ppt/slides/slide5.xml" Id="Rb0a582f7a154416f" /><Relationship Type="http://schemas.openxmlformats.org/officeDocument/2006/relationships/slide" Target="/ppt/slides/slide6.xml" Id="R96d7aec299da44c2" /><Relationship Type="http://schemas.openxmlformats.org/officeDocument/2006/relationships/slide" Target="/ppt/slides/slide7.xml" Id="R9d9121879c8f4c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fdac25cd24c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d5128b5964e1a" /><Relationship Type="http://schemas.openxmlformats.org/officeDocument/2006/relationships/theme" Target="/ppt/slideMasters/theme/theme1.xml" Id="Rd3087f1895054f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ed5128b5964e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1b96b604043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a45e3670f4c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b9af8f72b4b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af42b02fa4d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5477f0c9044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45163452a4d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510d6fd4640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 &amp; REGNSKAP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5 863 045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1 286 404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1 799 391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90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hanne@finregn.no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986 103 708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