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995388f97749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82fc95e9f84881"/>
  </p:sldMasterIdLst>
  <p:sldIdLst>
    <p:sldId xmlns:r="http://schemas.openxmlformats.org/officeDocument/2006/relationships" id="256" r:id="R68a3d4855a6c411f"/>
    <p:sldId xmlns:r="http://schemas.openxmlformats.org/officeDocument/2006/relationships" id="257" r:id="R0b891c52dc6c4e2b"/>
    <p:sldId xmlns:r="http://schemas.openxmlformats.org/officeDocument/2006/relationships" id="258" r:id="Rf6670a35f2464249"/>
    <p:sldId xmlns:r="http://schemas.openxmlformats.org/officeDocument/2006/relationships" id="259" r:id="Rac2cef65ddd64295"/>
    <p:sldId xmlns:r="http://schemas.openxmlformats.org/officeDocument/2006/relationships" id="260" r:id="R1ba675a7ce8d4224"/>
    <p:sldId xmlns:r="http://schemas.openxmlformats.org/officeDocument/2006/relationships" id="261" r:id="Re641563daf7a4414"/>
    <p:sldId xmlns:r="http://schemas.openxmlformats.org/officeDocument/2006/relationships" id="262" r:id="Rab6fa1a9412741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82fc95e9f84881" /><Relationship Type="http://schemas.openxmlformats.org/officeDocument/2006/relationships/slide" Target="/ppt/slides/slide1.xml" Id="R68a3d4855a6c411f" /><Relationship Type="http://schemas.openxmlformats.org/officeDocument/2006/relationships/slide" Target="/ppt/slides/slide2.xml" Id="R0b891c52dc6c4e2b" /><Relationship Type="http://schemas.openxmlformats.org/officeDocument/2006/relationships/slide" Target="/ppt/slides/slide3.xml" Id="Rf6670a35f2464249" /><Relationship Type="http://schemas.openxmlformats.org/officeDocument/2006/relationships/slide" Target="/ppt/slides/slide4.xml" Id="Rac2cef65ddd64295" /><Relationship Type="http://schemas.openxmlformats.org/officeDocument/2006/relationships/slide" Target="/ppt/slides/slide5.xml" Id="R1ba675a7ce8d4224" /><Relationship Type="http://schemas.openxmlformats.org/officeDocument/2006/relationships/slide" Target="/ppt/slides/slide6.xml" Id="Re641563daf7a4414" /><Relationship Type="http://schemas.openxmlformats.org/officeDocument/2006/relationships/slide" Target="/ppt/slides/slide7.xml" Id="Rab6fa1a9412741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f8db235f4b4e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1b17f47754ebb" /><Relationship Type="http://schemas.openxmlformats.org/officeDocument/2006/relationships/theme" Target="/ppt/slideMasters/theme/theme1.xml" Id="Rf3695578a12e48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21b17f47754e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81a1598a34a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d76e213584e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b057b6c784b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21debfa8f4a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995b52c3c48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89be396a04c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ec8881f0c4a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HÅRSTOVA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HÅRSTOVA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HÅRSTOVA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HÅRSTOVA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HÅRSTOVA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HÅRSTOVA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HÅRSTOVA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MORK WENCHE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VIKANES KARI GRØNMYR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HÅRSTOVA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01 21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986 164 979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HÅRSTOVA AS</a:t>
            </a:r>
          </a:p>
        </p:txBody>
      </p:sp>
    </p:spTree>
  </p:cSld>
  <p:clrMapOvr>
    <a:masterClrMapping xmlns:a="http://schemas.openxmlformats.org/drawingml/2006/main"/>
  </p:clrMapOvr>
</p:sld>
</file>